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7DFE-01B3-4372-8432-9842BFEDE54D}" type="datetimeFigureOut">
              <a:rPr lang="nl-NL" smtClean="0"/>
              <a:t>5-9-2020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EC8B2-8DF0-4EF3-AE72-21831D89FCE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8312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7DFE-01B3-4372-8432-9842BFEDE54D}" type="datetimeFigureOut">
              <a:rPr lang="nl-NL" smtClean="0"/>
              <a:t>5-9-2020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EC8B2-8DF0-4EF3-AE72-21831D89FCE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5909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7DFE-01B3-4372-8432-9842BFEDE54D}" type="datetimeFigureOut">
              <a:rPr lang="nl-NL" smtClean="0"/>
              <a:t>5-9-2020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EC8B2-8DF0-4EF3-AE72-21831D89FCE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7950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7DFE-01B3-4372-8432-9842BFEDE54D}" type="datetimeFigureOut">
              <a:rPr lang="nl-NL" smtClean="0"/>
              <a:t>5-9-2020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EC8B2-8DF0-4EF3-AE72-21831D89FCE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2353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7DFE-01B3-4372-8432-9842BFEDE54D}" type="datetimeFigureOut">
              <a:rPr lang="nl-NL" smtClean="0"/>
              <a:t>5-9-2020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EC8B2-8DF0-4EF3-AE72-21831D89FCE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8065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7DFE-01B3-4372-8432-9842BFEDE54D}" type="datetimeFigureOut">
              <a:rPr lang="nl-NL" smtClean="0"/>
              <a:t>5-9-2020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EC8B2-8DF0-4EF3-AE72-21831D89FCE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4400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7DFE-01B3-4372-8432-9842BFEDE54D}" type="datetimeFigureOut">
              <a:rPr lang="nl-NL" smtClean="0"/>
              <a:t>5-9-2020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EC8B2-8DF0-4EF3-AE72-21831D89FCE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2602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7DFE-01B3-4372-8432-9842BFEDE54D}" type="datetimeFigureOut">
              <a:rPr lang="nl-NL" smtClean="0"/>
              <a:t>5-9-2020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EC8B2-8DF0-4EF3-AE72-21831D89FCE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8783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7DFE-01B3-4372-8432-9842BFEDE54D}" type="datetimeFigureOut">
              <a:rPr lang="nl-NL" smtClean="0"/>
              <a:t>5-9-2020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EC8B2-8DF0-4EF3-AE72-21831D89FCE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1665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7DFE-01B3-4372-8432-9842BFEDE54D}" type="datetimeFigureOut">
              <a:rPr lang="nl-NL" smtClean="0"/>
              <a:t>5-9-2020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EC8B2-8DF0-4EF3-AE72-21831D89FCE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8855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7DFE-01B3-4372-8432-9842BFEDE54D}" type="datetimeFigureOut">
              <a:rPr lang="nl-NL" smtClean="0"/>
              <a:t>5-9-2020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EC8B2-8DF0-4EF3-AE72-21831D89FCE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6409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47DFE-01B3-4372-8432-9842BFEDE54D}" type="datetimeFigureOut">
              <a:rPr lang="nl-NL" smtClean="0"/>
              <a:t>5-9-2020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EC8B2-8DF0-4EF3-AE72-21831D89FCE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7336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fbcdn-sphotos-g-a.akamaihd.net/hphotos-ak-xfa1/t1.0-9/10484280_1509567882605596_5248557946048692859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9843"/>
            <a:ext cx="12192000" cy="4152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759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1468438"/>
            <a:ext cx="9144000" cy="1655762"/>
          </a:xfrm>
        </p:spPr>
        <p:txBody>
          <a:bodyPr/>
          <a:lstStyle/>
          <a:p>
            <a:pPr algn="l"/>
            <a:endParaRPr lang="nl-NL" dirty="0" smtClean="0"/>
          </a:p>
          <a:p>
            <a:pPr algn="l"/>
            <a:r>
              <a:rPr lang="nl-NL" dirty="0" smtClean="0"/>
              <a:t>Citaat uit de cursus</a:t>
            </a:r>
            <a:endParaRPr lang="nl-NL" dirty="0"/>
          </a:p>
        </p:txBody>
      </p:sp>
      <p:pic>
        <p:nvPicPr>
          <p:cNvPr id="4" name="Picture 2" descr="https://fbcdn-sphotos-g-a.akamaihd.net/hphotos-ak-xfa1/t1.0-9/10484280_1509567882605596_5248557946048692859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832" y="5774078"/>
            <a:ext cx="3024336" cy="103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/>
          <p:cNvSpPr/>
          <p:nvPr/>
        </p:nvSpPr>
        <p:spPr>
          <a:xfrm>
            <a:off x="1524000" y="862641"/>
            <a:ext cx="17400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nl-NL" sz="4000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Week 1</a:t>
            </a:r>
            <a:endParaRPr lang="nl-NL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295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fbcdn-sphotos-g-a.akamaihd.net/hphotos-ak-xfa1/t1.0-9/10484280_1509567882605596_5248557946048692859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832" y="5774078"/>
            <a:ext cx="3024336" cy="103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/>
          <p:cNvSpPr/>
          <p:nvPr/>
        </p:nvSpPr>
        <p:spPr>
          <a:xfrm>
            <a:off x="2477386" y="1574746"/>
            <a:ext cx="79318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nl-N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nl-NL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Zicht op de eigenschappen van God!</a:t>
            </a:r>
            <a:endParaRPr lang="nl-NL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906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fbcdn-sphotos-g-a.akamaihd.net/hphotos-ak-xfa1/t1.0-9/10484280_1509567882605596_5248557946048692859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832" y="5774078"/>
            <a:ext cx="3024336" cy="103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/>
          <p:cNvSpPr/>
          <p:nvPr/>
        </p:nvSpPr>
        <p:spPr>
          <a:xfrm>
            <a:off x="1360968" y="1949303"/>
            <a:ext cx="10972800" cy="140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Een eigenschap van God is alles wat God </a:t>
            </a:r>
            <a:r>
              <a:rPr lang="nl-NL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heeft </a:t>
            </a:r>
            <a:r>
              <a:rPr lang="nl-N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geopenbaard als </a:t>
            </a:r>
            <a:r>
              <a:rPr lang="nl-NL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waar over Zichzelf</a:t>
            </a:r>
            <a:r>
              <a:rPr lang="nl-N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57371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fbcdn-sphotos-g-a.akamaihd.net/hphotos-ak-xfa1/t1.0-9/10484280_1509567882605596_5248557946048692859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832" y="5774078"/>
            <a:ext cx="3024336" cy="103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/>
          <p:cNvSpPr/>
          <p:nvPr/>
        </p:nvSpPr>
        <p:spPr>
          <a:xfrm>
            <a:off x="1360968" y="1949303"/>
            <a:ext cx="10972800" cy="2273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Onze eigenschappen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nl-NL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ersus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Zijn eigenschappen</a:t>
            </a:r>
            <a:endParaRPr lang="nl-NL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9849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1468438"/>
            <a:ext cx="9144000" cy="1655762"/>
          </a:xfrm>
        </p:spPr>
        <p:txBody>
          <a:bodyPr>
            <a:noAutofit/>
          </a:bodyPr>
          <a:lstStyle/>
          <a:p>
            <a:pPr algn="l"/>
            <a:r>
              <a:rPr lang="nl-NL" sz="4000" dirty="0" smtClean="0"/>
              <a:t>Niet onderhouden</a:t>
            </a:r>
          </a:p>
          <a:p>
            <a:pPr algn="l"/>
            <a:r>
              <a:rPr lang="nl-NL" sz="4000" dirty="0" smtClean="0"/>
              <a:t>Perfectie harmonie</a:t>
            </a:r>
          </a:p>
          <a:p>
            <a:pPr algn="l"/>
            <a:r>
              <a:rPr lang="nl-NL" sz="4000" dirty="0" smtClean="0"/>
              <a:t>Onmetelijk</a:t>
            </a:r>
          </a:p>
          <a:p>
            <a:pPr algn="l"/>
            <a:r>
              <a:rPr lang="nl-NL" sz="4000" dirty="0" smtClean="0"/>
              <a:t>Oneindig</a:t>
            </a:r>
          </a:p>
          <a:p>
            <a:pPr algn="l"/>
            <a:r>
              <a:rPr lang="nl-NL" sz="4000" dirty="0" smtClean="0"/>
              <a:t>Grenzeloos</a:t>
            </a:r>
          </a:p>
          <a:p>
            <a:pPr algn="l"/>
            <a:endParaRPr lang="nl-NL" sz="4000" dirty="0"/>
          </a:p>
        </p:txBody>
      </p:sp>
      <p:pic>
        <p:nvPicPr>
          <p:cNvPr id="4" name="Picture 2" descr="https://fbcdn-sphotos-g-a.akamaihd.net/hphotos-ak-xfa1/t1.0-9/10484280_1509567882605596_5248557946048692859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832" y="5774078"/>
            <a:ext cx="3024336" cy="103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12729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1468438"/>
            <a:ext cx="9144000" cy="1655762"/>
          </a:xfrm>
        </p:spPr>
        <p:txBody>
          <a:bodyPr>
            <a:normAutofit/>
          </a:bodyPr>
          <a:lstStyle/>
          <a:p>
            <a:pPr algn="l"/>
            <a:r>
              <a:rPr lang="nl-NL" sz="4000" dirty="0" smtClean="0"/>
              <a:t>Engeland</a:t>
            </a:r>
          </a:p>
          <a:p>
            <a:pPr algn="l"/>
            <a:r>
              <a:rPr lang="nl-NL" sz="4000" dirty="0" smtClean="0"/>
              <a:t>Baby</a:t>
            </a:r>
          </a:p>
          <a:p>
            <a:pPr algn="l"/>
            <a:endParaRPr lang="nl-NL" sz="4000" dirty="0"/>
          </a:p>
        </p:txBody>
      </p:sp>
      <p:pic>
        <p:nvPicPr>
          <p:cNvPr id="4" name="Picture 2" descr="https://fbcdn-sphotos-g-a.akamaihd.net/hphotos-ak-xfa1/t1.0-9/10484280_1509567882605596_5248557946048692859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832" y="5774078"/>
            <a:ext cx="3024336" cy="103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6694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1468438"/>
            <a:ext cx="9144000" cy="1655762"/>
          </a:xfrm>
        </p:spPr>
        <p:txBody>
          <a:bodyPr/>
          <a:lstStyle/>
          <a:p>
            <a:endParaRPr lang="nl-NL"/>
          </a:p>
        </p:txBody>
      </p:sp>
      <p:pic>
        <p:nvPicPr>
          <p:cNvPr id="4" name="Picture 2" descr="https://fbcdn-sphotos-g-a.akamaihd.net/hphotos-ak-xfa1/t1.0-9/10484280_1509567882605596_5248557946048692859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832" y="5774078"/>
            <a:ext cx="3024336" cy="103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/>
          <p:cNvSpPr/>
          <p:nvPr/>
        </p:nvSpPr>
        <p:spPr>
          <a:xfrm>
            <a:off x="779721" y="680485"/>
            <a:ext cx="10859386" cy="27269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Hij hoeft niet te werken om almachtig te blijven, zelfs niet na het </a:t>
            </a:r>
            <a:r>
              <a:rPr lang="nl-NL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voorbijgaan </a:t>
            </a:r>
            <a:r>
              <a:rPr lang="nl-N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van tienduizend jaar. Het is wie Hij is. Hij is de Almachtige God. Dit is juist een van zijn eigenschappen. </a:t>
            </a:r>
          </a:p>
        </p:txBody>
      </p:sp>
    </p:spTree>
    <p:extLst>
      <p:ext uri="{BB962C8B-B14F-4D97-AF65-F5344CB8AC3E}">
        <p14:creationId xmlns:p14="http://schemas.microsoft.com/office/powerpoint/2010/main" val="5767200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1468438"/>
            <a:ext cx="9144000" cy="1655762"/>
          </a:xfrm>
        </p:spPr>
        <p:txBody>
          <a:bodyPr>
            <a:normAutofit/>
          </a:bodyPr>
          <a:lstStyle/>
          <a:p>
            <a:r>
              <a:rPr lang="nl-NL" sz="5000" dirty="0" smtClean="0"/>
              <a:t>Inspanning versus houding</a:t>
            </a:r>
            <a:endParaRPr lang="nl-NL" sz="5000" dirty="0"/>
          </a:p>
        </p:txBody>
      </p:sp>
      <p:pic>
        <p:nvPicPr>
          <p:cNvPr id="4" name="Picture 2" descr="https://fbcdn-sphotos-g-a.akamaihd.net/hphotos-ak-xfa1/t1.0-9/10484280_1509567882605596_5248557946048692859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832" y="5774078"/>
            <a:ext cx="3024336" cy="103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48750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fbcdn-sphotos-g-a.akamaihd.net/hphotos-ak-xfa1/t1.0-9/10484280_1509567882605596_5248557946048692859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832" y="5774078"/>
            <a:ext cx="3024336" cy="103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/>
          <p:cNvSpPr/>
          <p:nvPr/>
        </p:nvSpPr>
        <p:spPr>
          <a:xfrm>
            <a:off x="1112874" y="1174217"/>
            <a:ext cx="9484242" cy="326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6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Kennis door horen zeggen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6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nl-NL" sz="6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Tekstualisme</a:t>
            </a:r>
            <a:endParaRPr lang="nl-NL" sz="6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6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Ware waarheden</a:t>
            </a:r>
          </a:p>
        </p:txBody>
      </p:sp>
    </p:spTree>
    <p:extLst>
      <p:ext uri="{BB962C8B-B14F-4D97-AF65-F5344CB8AC3E}">
        <p14:creationId xmlns:p14="http://schemas.microsoft.com/office/powerpoint/2010/main" val="12320101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1468438"/>
            <a:ext cx="9144000" cy="1655762"/>
          </a:xfrm>
        </p:spPr>
        <p:txBody>
          <a:bodyPr>
            <a:noAutofit/>
          </a:bodyPr>
          <a:lstStyle/>
          <a:p>
            <a:r>
              <a:rPr lang="nl-NL" sz="6000" dirty="0" smtClean="0"/>
              <a:t>Voor de christen is er altijd meer van God</a:t>
            </a:r>
            <a:endParaRPr lang="nl-NL" sz="6000" dirty="0"/>
          </a:p>
        </p:txBody>
      </p:sp>
      <p:pic>
        <p:nvPicPr>
          <p:cNvPr id="4" name="Picture 2" descr="https://fbcdn-sphotos-g-a.akamaihd.net/hphotos-ak-xfa1/t1.0-9/10484280_1509567882605596_5248557946048692859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832" y="5774078"/>
            <a:ext cx="3024336" cy="103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7553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/>
        </p:nvSpPr>
        <p:spPr>
          <a:xfrm>
            <a:off x="1721768" y="177615"/>
            <a:ext cx="3096344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b="1" dirty="0" err="1"/>
              <a:t>Roots</a:t>
            </a:r>
            <a:r>
              <a:rPr lang="nl-NL" b="1" dirty="0"/>
              <a:t> Rules</a:t>
            </a:r>
          </a:p>
        </p:txBody>
      </p:sp>
      <p:sp>
        <p:nvSpPr>
          <p:cNvPr id="5" name="Rechthoek 4"/>
          <p:cNvSpPr/>
          <p:nvPr/>
        </p:nvSpPr>
        <p:spPr>
          <a:xfrm>
            <a:off x="2104006" y="1689782"/>
            <a:ext cx="7970690" cy="313932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 smtClean="0"/>
              <a:t>1,5 meter afstand, uitzondering spelcontact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G</a:t>
            </a:r>
            <a:r>
              <a:rPr lang="nl-NL" sz="2400" dirty="0" smtClean="0"/>
              <a:t>een handen en </a:t>
            </a:r>
            <a:r>
              <a:rPr lang="nl-NL" sz="2400" dirty="0" err="1" smtClean="0"/>
              <a:t>hugs</a:t>
            </a:r>
            <a:endParaRPr lang="nl-NL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 smtClean="0"/>
              <a:t>Respecteer elkaars grenzen m.b.t. Corona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 smtClean="0"/>
              <a:t>We </a:t>
            </a:r>
            <a:r>
              <a:rPr lang="nl-NL" sz="2400" dirty="0"/>
              <a:t>trekken als groep 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 smtClean="0"/>
              <a:t>Terrein </a:t>
            </a:r>
            <a:r>
              <a:rPr lang="nl-NL" sz="2400" dirty="0"/>
              <a:t>stopt achter de witte </a:t>
            </a:r>
            <a:r>
              <a:rPr lang="nl-NL" sz="2400" dirty="0" smtClean="0"/>
              <a:t>tent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 smtClean="0"/>
              <a:t>WC reinigen VAN TE VOREN. Doekjes in de prullenbak.</a:t>
            </a: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6" name="Picture 2" descr="https://fbcdn-sphotos-g-a.akamaihd.net/hphotos-ak-xfa1/t1.0-9/10484280_1509567882605596_5248557946048692859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896" y="5650221"/>
            <a:ext cx="3024336" cy="103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4491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1468438"/>
            <a:ext cx="9144000" cy="1655762"/>
          </a:xfrm>
        </p:spPr>
        <p:txBody>
          <a:bodyPr>
            <a:normAutofit/>
          </a:bodyPr>
          <a:lstStyle/>
          <a:p>
            <a:r>
              <a:rPr lang="nl-NL" sz="6000" dirty="0"/>
              <a:t>Jeremia 9 vers 23 &amp; 24</a:t>
            </a:r>
          </a:p>
        </p:txBody>
      </p:sp>
      <p:pic>
        <p:nvPicPr>
          <p:cNvPr id="4" name="Picture 2" descr="https://fbcdn-sphotos-g-a.akamaihd.net/hphotos-ak-xfa1/t1.0-9/10484280_1509567882605596_5248557946048692859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832" y="5774078"/>
            <a:ext cx="3024336" cy="103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69502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89861" y="249238"/>
            <a:ext cx="4579088" cy="1274762"/>
          </a:xfrm>
        </p:spPr>
        <p:txBody>
          <a:bodyPr>
            <a:normAutofit/>
          </a:bodyPr>
          <a:lstStyle/>
          <a:p>
            <a:r>
              <a:rPr lang="nl-NL" sz="4000" dirty="0" err="1"/>
              <a:t>V</a:t>
            </a:r>
            <a:r>
              <a:rPr lang="nl-NL" sz="4000" dirty="0" err="1" smtClean="0"/>
              <a:t>erwerkingopdracht</a:t>
            </a:r>
            <a:endParaRPr lang="nl-NL" sz="4000" dirty="0"/>
          </a:p>
        </p:txBody>
      </p:sp>
      <p:pic>
        <p:nvPicPr>
          <p:cNvPr id="4" name="Picture 2" descr="https://fbcdn-sphotos-g-a.akamaihd.net/hphotos-ak-xfa1/t1.0-9/10484280_1509567882605596_5248557946048692859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832" y="5774078"/>
            <a:ext cx="3024336" cy="103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/>
          <p:cNvSpPr/>
          <p:nvPr/>
        </p:nvSpPr>
        <p:spPr>
          <a:xfrm>
            <a:off x="538716" y="1145071"/>
            <a:ext cx="11291777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nl-NL" sz="3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Hij is </a:t>
            </a:r>
            <a:r>
              <a:rPr lang="nl-NL" sz="33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Maak een lijstje van eigenschappen, </a:t>
            </a:r>
            <a:r>
              <a:rPr lang="nl-NL" sz="3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Kol. 1: 15-18</a:t>
            </a:r>
          </a:p>
          <a:p>
            <a:pPr>
              <a:spcAft>
                <a:spcPts val="0"/>
              </a:spcAft>
            </a:pPr>
            <a:r>
              <a:rPr lang="nl-NL" sz="3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Hij heeft </a:t>
            </a:r>
            <a:r>
              <a:rPr lang="nl-NL" sz="33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–Maak een lijstje van zijn acties,</a:t>
            </a:r>
            <a:r>
              <a:rPr lang="nl-NL" sz="3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Kol. 1: </a:t>
            </a:r>
            <a:r>
              <a:rPr lang="nl-NL" sz="33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12-14, </a:t>
            </a:r>
            <a:r>
              <a:rPr lang="nl-NL" sz="3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20-22</a:t>
            </a:r>
          </a:p>
          <a:p>
            <a:pPr>
              <a:spcAft>
                <a:spcPts val="0"/>
              </a:spcAft>
            </a:pPr>
            <a:r>
              <a:rPr lang="nl-NL" sz="3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moet </a:t>
            </a:r>
            <a:r>
              <a:rPr lang="nl-NL" sz="33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Maak een lijstje van de ik moet dingen,</a:t>
            </a:r>
            <a:r>
              <a:rPr lang="nl-NL" sz="3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Kol. 1: </a:t>
            </a:r>
            <a:r>
              <a:rPr lang="nl-NL" sz="33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9-12</a:t>
            </a:r>
            <a:r>
              <a:rPr lang="nl-NL" sz="3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nl-NL" sz="33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23</a:t>
            </a:r>
            <a:endParaRPr lang="nl-NL" sz="3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538716" y="2879575"/>
            <a:ext cx="10646735" cy="3153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Vraag 1 Hoe lees je de Hij heeft lijst als je eerst de Hij is lijst hebt gelezen?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Vraag 2 Hoe lees je de ik moet lijst als je de andere twee lijstjes in je hoofd houdt?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Vraag 3 Welke van de drie lijstjes is het </a:t>
            </a:r>
            <a:r>
              <a:rPr lang="nl-NL" sz="3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belangrijkst?</a:t>
            </a:r>
            <a:endParaRPr lang="nl-NL" sz="3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900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fbcdn-sphotos-g-a.akamaihd.net/hphotos-ak-xfa1/t1.0-9/10484280_1509567882605596_5248557946048692859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832" y="5774078"/>
            <a:ext cx="3024336" cy="103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/>
          <p:cNvSpPr/>
          <p:nvPr/>
        </p:nvSpPr>
        <p:spPr>
          <a:xfrm>
            <a:off x="3577644" y="1134138"/>
            <a:ext cx="459525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10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God leren kennen</a:t>
            </a:r>
            <a:endParaRPr lang="nl-NL" sz="10000" dirty="0"/>
          </a:p>
        </p:txBody>
      </p:sp>
    </p:spTree>
    <p:extLst>
      <p:ext uri="{BB962C8B-B14F-4D97-AF65-F5344CB8AC3E}">
        <p14:creationId xmlns:p14="http://schemas.microsoft.com/office/powerpoint/2010/main" val="2866908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fbcdn-sphotos-g-a.akamaihd.net/hphotos-ak-xfa1/t1.0-9/10484280_1509567882605596_5248557946048692859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832" y="5774078"/>
            <a:ext cx="3024336" cy="103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/>
          <p:cNvSpPr/>
          <p:nvPr/>
        </p:nvSpPr>
        <p:spPr>
          <a:xfrm>
            <a:off x="786810" y="1630324"/>
            <a:ext cx="107388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6000" dirty="0" smtClean="0"/>
              <a:t>Deel </a:t>
            </a:r>
            <a:r>
              <a:rPr lang="nl-NL" sz="6000" smtClean="0"/>
              <a:t>1 Gods eigenschappen</a:t>
            </a:r>
            <a:endParaRPr lang="nl-NL" sz="6000" dirty="0"/>
          </a:p>
          <a:p>
            <a:r>
              <a:rPr lang="nl-NL" sz="6000" dirty="0" smtClean="0"/>
              <a:t>Deel 2 Terug naar God</a:t>
            </a:r>
          </a:p>
          <a:p>
            <a:r>
              <a:rPr lang="nl-NL" sz="6000" dirty="0" smtClean="0"/>
              <a:t>Deel 3 God leren kennen</a:t>
            </a:r>
          </a:p>
        </p:txBody>
      </p:sp>
    </p:spTree>
    <p:extLst>
      <p:ext uri="{BB962C8B-B14F-4D97-AF65-F5344CB8AC3E}">
        <p14:creationId xmlns:p14="http://schemas.microsoft.com/office/powerpoint/2010/main" val="3211312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fbcdn-sphotos-g-a.akamaihd.net/hphotos-ak-xfa1/t1.0-9/10484280_1509567882605596_5248557946048692859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832" y="5774078"/>
            <a:ext cx="3024336" cy="103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/>
          <p:cNvSpPr/>
          <p:nvPr/>
        </p:nvSpPr>
        <p:spPr>
          <a:xfrm>
            <a:off x="3577644" y="1134138"/>
            <a:ext cx="459525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10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God leren kennen</a:t>
            </a:r>
            <a:endParaRPr lang="nl-NL" sz="10000" dirty="0"/>
          </a:p>
        </p:txBody>
      </p:sp>
    </p:spTree>
    <p:extLst>
      <p:ext uri="{BB962C8B-B14F-4D97-AF65-F5344CB8AC3E}">
        <p14:creationId xmlns:p14="http://schemas.microsoft.com/office/powerpoint/2010/main" val="839123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445489" y="773776"/>
            <a:ext cx="4572000" cy="1104642"/>
          </a:xfrm>
        </p:spPr>
        <p:txBody>
          <a:bodyPr/>
          <a:lstStyle/>
          <a:p>
            <a:r>
              <a:rPr lang="nl-NL" dirty="0" err="1"/>
              <a:t>Behold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</a:t>
            </a:r>
            <a:r>
              <a:rPr lang="nl-NL" dirty="0" smtClean="0"/>
              <a:t>God</a:t>
            </a:r>
          </a:p>
          <a:p>
            <a:r>
              <a:rPr lang="nl-NL" dirty="0" smtClean="0"/>
              <a:t>https://www.mediagratiae.org/</a:t>
            </a:r>
            <a:endParaRPr lang="nl-NL" dirty="0"/>
          </a:p>
        </p:txBody>
      </p:sp>
      <p:pic>
        <p:nvPicPr>
          <p:cNvPr id="4" name="Picture 2" descr="https://fbcdn-sphotos-g-a.akamaihd.net/hphotos-ak-xfa1/t1.0-9/10484280_1509567882605596_5248557946048692859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832" y="5774078"/>
            <a:ext cx="3024336" cy="103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fbeelding 4"/>
          <p:cNvPicPr>
            <a:picLocks noChangeAspect="1"/>
          </p:cNvPicPr>
          <p:nvPr/>
        </p:nvPicPr>
        <p:blipFill rotWithShape="1">
          <a:blip r:embed="rId3"/>
          <a:srcRect l="2532" t="10064" r="3465" b="23311"/>
          <a:stretch/>
        </p:blipFill>
        <p:spPr>
          <a:xfrm>
            <a:off x="715925" y="1977655"/>
            <a:ext cx="8145961" cy="3848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568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fbcdn-sphotos-g-a.akamaihd.net/hphotos-ak-xfa1/t1.0-9/10484280_1509567882605596_5248557946048692859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832" y="5774078"/>
            <a:ext cx="3024336" cy="103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/>
          <p:cNvSpPr/>
          <p:nvPr/>
        </p:nvSpPr>
        <p:spPr>
          <a:xfrm>
            <a:off x="3274829" y="2055628"/>
            <a:ext cx="618105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5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nl-NL" sz="5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ymptoombestrijding</a:t>
            </a:r>
            <a:endParaRPr lang="nl-NL" sz="5000" dirty="0"/>
          </a:p>
        </p:txBody>
      </p:sp>
    </p:spTree>
    <p:extLst>
      <p:ext uri="{BB962C8B-B14F-4D97-AF65-F5344CB8AC3E}">
        <p14:creationId xmlns:p14="http://schemas.microsoft.com/office/powerpoint/2010/main" val="2327259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1468438"/>
            <a:ext cx="9144000" cy="1655762"/>
          </a:xfrm>
        </p:spPr>
        <p:txBody>
          <a:bodyPr/>
          <a:lstStyle/>
          <a:p>
            <a:endParaRPr lang="nl-NL"/>
          </a:p>
        </p:txBody>
      </p:sp>
      <p:pic>
        <p:nvPicPr>
          <p:cNvPr id="4" name="Picture 2" descr="https://fbcdn-sphotos-g-a.akamaihd.net/hphotos-ak-xfa1/t1.0-9/10484280_1509567882605596_5248557946048692859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832" y="5774078"/>
            <a:ext cx="3024336" cy="103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Afbeelding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38" y="160232"/>
            <a:ext cx="8719690" cy="6550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039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1468438"/>
            <a:ext cx="9144000" cy="1655762"/>
          </a:xfrm>
        </p:spPr>
        <p:txBody>
          <a:bodyPr>
            <a:noAutofit/>
          </a:bodyPr>
          <a:lstStyle/>
          <a:p>
            <a:r>
              <a:rPr lang="nl-NL" sz="5000" dirty="0" smtClean="0"/>
              <a:t>Kern</a:t>
            </a:r>
          </a:p>
          <a:p>
            <a:r>
              <a:rPr lang="nl-NL" sz="5000" dirty="0"/>
              <a:t>Verschil tussen </a:t>
            </a:r>
            <a:r>
              <a:rPr lang="nl-NL" sz="5000" dirty="0" smtClean="0"/>
              <a:t>dingen weten </a:t>
            </a:r>
            <a:r>
              <a:rPr lang="nl-NL" sz="5000" dirty="0"/>
              <a:t>over </a:t>
            </a:r>
            <a:r>
              <a:rPr lang="nl-NL" sz="5000" dirty="0" smtClean="0"/>
              <a:t> </a:t>
            </a:r>
            <a:r>
              <a:rPr lang="nl-NL" sz="5000" dirty="0"/>
              <a:t>Hem </a:t>
            </a:r>
            <a:r>
              <a:rPr lang="nl-NL" sz="5000" dirty="0" smtClean="0"/>
              <a:t>en Hem kennen binnen een intieme relatie </a:t>
            </a:r>
            <a:endParaRPr lang="nl-NL" sz="5000" dirty="0"/>
          </a:p>
        </p:txBody>
      </p:sp>
      <p:pic>
        <p:nvPicPr>
          <p:cNvPr id="4" name="Picture 2" descr="https://fbcdn-sphotos-g-a.akamaihd.net/hphotos-ak-xfa1/t1.0-9/10484280_1509567882605596_5248557946048692859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832" y="5774078"/>
            <a:ext cx="3024336" cy="103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91027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26EB2A1D2AD640AB5F0B313D8E34C2" ma:contentTypeVersion="13" ma:contentTypeDescription="Create a new document." ma:contentTypeScope="" ma:versionID="68b6e8dd8c5269229e0f977868580c6e">
  <xsd:schema xmlns:xsd="http://www.w3.org/2001/XMLSchema" xmlns:xs="http://www.w3.org/2001/XMLSchema" xmlns:p="http://schemas.microsoft.com/office/2006/metadata/properties" xmlns:ns3="dd9fe3c4-034d-4c85-97e7-7bcc32cd5c7a" xmlns:ns4="ba1aae54-c431-49b2-a75b-877fb50993f7" targetNamespace="http://schemas.microsoft.com/office/2006/metadata/properties" ma:root="true" ma:fieldsID="7d69f7f6fcaa99dc9c00b265ee8ec457" ns3:_="" ns4:_="">
    <xsd:import namespace="dd9fe3c4-034d-4c85-97e7-7bcc32cd5c7a"/>
    <xsd:import namespace="ba1aae54-c431-49b2-a75b-877fb50993f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9fe3c4-034d-4c85-97e7-7bcc32cd5c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1aae54-c431-49b2-a75b-877fb50993f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6DBD644-E0F4-4AA3-BFC5-8C05F14BE4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9fe3c4-034d-4c85-97e7-7bcc32cd5c7a"/>
    <ds:schemaRef ds:uri="ba1aae54-c431-49b2-a75b-877fb50993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91183CB-0627-4EB3-987E-7F15A4EB942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1E9B7C-9741-4F52-976E-A32B8AB8A9C1}">
  <ds:schemaRefs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dd9fe3c4-034d-4c85-97e7-7bcc32cd5c7a"/>
    <ds:schemaRef ds:uri="http://schemas.microsoft.com/office/infopath/2007/PartnerControls"/>
    <ds:schemaRef ds:uri="ba1aae54-c431-49b2-a75b-877fb50993f7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304</Words>
  <Application>Microsoft Office PowerPoint</Application>
  <PresentationFormat>Breedbeeld</PresentationFormat>
  <Paragraphs>48</Paragraphs>
  <Slides>21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Deltion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Stefan de Koning</dc:creator>
  <cp:lastModifiedBy>Stefan de Koning</cp:lastModifiedBy>
  <cp:revision>2</cp:revision>
  <dcterms:created xsi:type="dcterms:W3CDTF">2020-09-05T05:53:59Z</dcterms:created>
  <dcterms:modified xsi:type="dcterms:W3CDTF">2020-09-05T05:56:38Z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0x0101002A26EB2A1D2AD640AB5F0B313D8E34C2</vt:lpwstr>
  </property>
</Properties>
</file>