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 id="2147483762" r:id="rId2"/>
  </p:sldMasterIdLst>
  <p:notesMasterIdLst>
    <p:notesMasterId r:id="rId24"/>
  </p:notesMasterIdLst>
  <p:sldIdLst>
    <p:sldId id="256" r:id="rId3"/>
    <p:sldId id="257" r:id="rId4"/>
    <p:sldId id="258" r:id="rId5"/>
    <p:sldId id="261" r:id="rId6"/>
    <p:sldId id="259" r:id="rId7"/>
    <p:sldId id="260" r:id="rId8"/>
    <p:sldId id="264" r:id="rId9"/>
    <p:sldId id="265" r:id="rId10"/>
    <p:sldId id="266" r:id="rId11"/>
    <p:sldId id="267" r:id="rId12"/>
    <p:sldId id="268" r:id="rId13"/>
    <p:sldId id="269" r:id="rId14"/>
    <p:sldId id="270" r:id="rId15"/>
    <p:sldId id="263" r:id="rId16"/>
    <p:sldId id="272" r:id="rId17"/>
    <p:sldId id="273" r:id="rId18"/>
    <p:sldId id="271" r:id="rId19"/>
    <p:sldId id="274" r:id="rId20"/>
    <p:sldId id="275" r:id="rId21"/>
    <p:sldId id="278" r:id="rId22"/>
    <p:sldId id="27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C39ECE-E42A-FDBA-3653-6779B2421062}" v="28" dt="2020-09-04T18:19:57.920"/>
    <p1510:client id="{7B6EBBE7-4F90-4E98-6A0E-D6681349D959}" v="45" dt="2020-09-03T17:53:40.671"/>
    <p1510:client id="{C7049023-59F5-F56A-CD9F-33ECAF04700E}" v="34" dt="2020-09-03T17:57:14.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71499" autoAdjust="0"/>
  </p:normalViewPr>
  <p:slideViewPr>
    <p:cSldViewPr snapToGrid="0">
      <p:cViewPr varScale="1">
        <p:scale>
          <a:sx n="62" d="100"/>
          <a:sy n="62" d="100"/>
        </p:scale>
        <p:origin x="13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de Koning" userId="S::skoning@deltion.nl::412a7293-fc72-45a0-b9cf-adc255158000" providerId="AD" clId="Web-{18C39ECE-E42A-FDBA-3653-6779B2421062}"/>
    <pc:docChg chg="addSld modSld sldOrd">
      <pc:chgData name="Stefan de Koning" userId="S::skoning@deltion.nl::412a7293-fc72-45a0-b9cf-adc255158000" providerId="AD" clId="Web-{18C39ECE-E42A-FDBA-3653-6779B2421062}" dt="2020-09-04T18:19:46.139" v="25" actId="20577"/>
      <pc:docMkLst>
        <pc:docMk/>
      </pc:docMkLst>
      <pc:sldChg chg="modSp new ord">
        <pc:chgData name="Stefan de Koning" userId="S::skoning@deltion.nl::412a7293-fc72-45a0-b9cf-adc255158000" providerId="AD" clId="Web-{18C39ECE-E42A-FDBA-3653-6779B2421062}" dt="2020-09-04T18:19:45.498" v="23" actId="20577"/>
        <pc:sldMkLst>
          <pc:docMk/>
          <pc:sldMk cId="3356720870" sldId="277"/>
        </pc:sldMkLst>
        <pc:spChg chg="mod">
          <ac:chgData name="Stefan de Koning" userId="S::skoning@deltion.nl::412a7293-fc72-45a0-b9cf-adc255158000" providerId="AD" clId="Web-{18C39ECE-E42A-FDBA-3653-6779B2421062}" dt="2020-09-04T18:19:39.607" v="16" actId="20577"/>
          <ac:spMkLst>
            <pc:docMk/>
            <pc:sldMk cId="3356720870" sldId="277"/>
            <ac:spMk id="2" creationId="{0ECCB09D-99D8-445C-97C1-A75EA486417A}"/>
          </ac:spMkLst>
        </pc:spChg>
        <pc:spChg chg="mod">
          <ac:chgData name="Stefan de Koning" userId="S::skoning@deltion.nl::412a7293-fc72-45a0-b9cf-adc255158000" providerId="AD" clId="Web-{18C39ECE-E42A-FDBA-3653-6779B2421062}" dt="2020-09-04T18:19:45.498" v="23" actId="20577"/>
          <ac:spMkLst>
            <pc:docMk/>
            <pc:sldMk cId="3356720870" sldId="277"/>
            <ac:spMk id="3" creationId="{BB3DF4F4-6556-4073-ADE3-38F7CA67C036}"/>
          </ac:spMkLst>
        </pc:spChg>
      </pc:sldChg>
    </pc:docChg>
  </pc:docChgLst>
  <pc:docChgLst>
    <pc:chgData name="Stefan de Koning" userId="S::skoning@deltion.nl::412a7293-fc72-45a0-b9cf-adc255158000" providerId="AD" clId="Web-{7B6EBBE7-4F90-4E98-6A0E-D6681349D959}"/>
    <pc:docChg chg="addSld delSld modSld addMainMaster delMainMaster">
      <pc:chgData name="Stefan de Koning" userId="S::skoning@deltion.nl::412a7293-fc72-45a0-b9cf-adc255158000" providerId="AD" clId="Web-{7B6EBBE7-4F90-4E98-6A0E-D6681349D959}" dt="2020-09-03T17:53:40.671" v="67"/>
      <pc:docMkLst>
        <pc:docMk/>
      </pc:docMkLst>
      <pc:sldChg chg="addSp delSp modSp new del mod setBg modClrScheme delAnim setClrOvrMap chgLayout">
        <pc:chgData name="Stefan de Koning" userId="S::skoning@deltion.nl::412a7293-fc72-45a0-b9cf-adc255158000" providerId="AD" clId="Web-{7B6EBBE7-4F90-4E98-6A0E-D6681349D959}" dt="2020-09-03T17:52:54.905" v="52"/>
        <pc:sldMkLst>
          <pc:docMk/>
          <pc:sldMk cId="412835256" sldId="256"/>
        </pc:sldMkLst>
        <pc:spChg chg="mod">
          <ac:chgData name="Stefan de Koning" userId="S::skoning@deltion.nl::412a7293-fc72-45a0-b9cf-adc255158000" providerId="AD" clId="Web-{7B6EBBE7-4F90-4E98-6A0E-D6681349D959}" dt="2020-09-03T17:52:46.436" v="51"/>
          <ac:spMkLst>
            <pc:docMk/>
            <pc:sldMk cId="412835256" sldId="256"/>
            <ac:spMk id="2" creationId="{12E66037-9E76-4B46-BFFD-CD7686C64AC4}"/>
          </ac:spMkLst>
        </pc:spChg>
        <pc:spChg chg="mod">
          <ac:chgData name="Stefan de Koning" userId="S::skoning@deltion.nl::412a7293-fc72-45a0-b9cf-adc255158000" providerId="AD" clId="Web-{7B6EBBE7-4F90-4E98-6A0E-D6681349D959}" dt="2020-09-03T17:52:46.436" v="51"/>
          <ac:spMkLst>
            <pc:docMk/>
            <pc:sldMk cId="412835256" sldId="256"/>
            <ac:spMk id="3" creationId="{A6D92A0E-4144-4C81-9C35-586793DA62C5}"/>
          </ac:spMkLst>
        </pc:spChg>
        <pc:spChg chg="add del">
          <ac:chgData name="Stefan de Koning" userId="S::skoning@deltion.nl::412a7293-fc72-45a0-b9cf-adc255158000" providerId="AD" clId="Web-{7B6EBBE7-4F90-4E98-6A0E-D6681349D959}" dt="2020-09-03T17:52:06.795" v="34"/>
          <ac:spMkLst>
            <pc:docMk/>
            <pc:sldMk cId="412835256" sldId="256"/>
            <ac:spMk id="5" creationId="{4D896123-1B32-4CB1-B2ED-E34BBC26B423}"/>
          </ac:spMkLst>
        </pc:spChg>
        <pc:spChg chg="add del">
          <ac:chgData name="Stefan de Koning" userId="S::skoning@deltion.nl::412a7293-fc72-45a0-b9cf-adc255158000" providerId="AD" clId="Web-{7B6EBBE7-4F90-4E98-6A0E-D6681349D959}" dt="2020-09-03T17:52:14.842" v="36"/>
          <ac:spMkLst>
            <pc:docMk/>
            <pc:sldMk cId="412835256" sldId="256"/>
            <ac:spMk id="7" creationId="{489B7BFD-8F45-4093-AD9C-91B15B0503D9}"/>
          </ac:spMkLst>
        </pc:spChg>
        <pc:spChg chg="add del">
          <ac:chgData name="Stefan de Koning" userId="S::skoning@deltion.nl::412a7293-fc72-45a0-b9cf-adc255158000" providerId="AD" clId="Web-{7B6EBBE7-4F90-4E98-6A0E-D6681349D959}" dt="2020-09-03T17:52:03.842" v="32"/>
          <ac:spMkLst>
            <pc:docMk/>
            <pc:sldMk cId="412835256" sldId="256"/>
            <ac:spMk id="9" creationId="{608EAA06-5488-416B-B2B2-E55213011012}"/>
          </ac:spMkLst>
        </pc:spChg>
        <pc:spChg chg="add del">
          <ac:chgData name="Stefan de Koning" userId="S::skoning@deltion.nl::412a7293-fc72-45a0-b9cf-adc255158000" providerId="AD" clId="Web-{7B6EBBE7-4F90-4E98-6A0E-D6681349D959}" dt="2020-09-03T17:52:14.842" v="36"/>
          <ac:spMkLst>
            <pc:docMk/>
            <pc:sldMk cId="412835256" sldId="256"/>
            <ac:spMk id="10" creationId="{4E092522-F938-4947-B626-82848FF32AFF}"/>
          </ac:spMkLst>
        </pc:spChg>
        <pc:spChg chg="add del">
          <ac:chgData name="Stefan de Koning" userId="S::skoning@deltion.nl::412a7293-fc72-45a0-b9cf-adc255158000" providerId="AD" clId="Web-{7B6EBBE7-4F90-4E98-6A0E-D6681349D959}" dt="2020-09-03T17:52:06.795" v="34"/>
          <ac:spMkLst>
            <pc:docMk/>
            <pc:sldMk cId="412835256" sldId="256"/>
            <ac:spMk id="11" creationId="{1145F121-7DB3-4C20-B960-333CE2967F69}"/>
          </ac:spMkLst>
        </pc:spChg>
        <pc:spChg chg="add del">
          <ac:chgData name="Stefan de Koning" userId="S::skoning@deltion.nl::412a7293-fc72-45a0-b9cf-adc255158000" providerId="AD" clId="Web-{7B6EBBE7-4F90-4E98-6A0E-D6681349D959}" dt="2020-09-03T17:52:21.733" v="38"/>
          <ac:spMkLst>
            <pc:docMk/>
            <pc:sldMk cId="412835256" sldId="256"/>
            <ac:spMk id="12" creationId="{AC8EEB0F-BA72-49AC-956F-331B60FDE79E}"/>
          </ac:spMkLst>
        </pc:spChg>
        <pc:spChg chg="add del">
          <ac:chgData name="Stefan de Koning" userId="S::skoning@deltion.nl::412a7293-fc72-45a0-b9cf-adc255158000" providerId="AD" clId="Web-{7B6EBBE7-4F90-4E98-6A0E-D6681349D959}" dt="2020-09-03T17:52:21.733" v="38"/>
          <ac:spMkLst>
            <pc:docMk/>
            <pc:sldMk cId="412835256" sldId="256"/>
            <ac:spMk id="15" creationId="{831C0CFE-AC9D-4032-8A9F-36B1BA171FED}"/>
          </ac:spMkLst>
        </pc:spChg>
        <pc:spChg chg="add del">
          <ac:chgData name="Stefan de Koning" userId="S::skoning@deltion.nl::412a7293-fc72-45a0-b9cf-adc255158000" providerId="AD" clId="Web-{7B6EBBE7-4F90-4E98-6A0E-D6681349D959}" dt="2020-09-03T17:52:21.733" v="38"/>
          <ac:spMkLst>
            <pc:docMk/>
            <pc:sldMk cId="412835256" sldId="256"/>
            <ac:spMk id="16" creationId="{228A581D-1BC9-4759-AB42-F7685630E451}"/>
          </ac:spMkLst>
        </pc:spChg>
        <pc:spChg chg="add del">
          <ac:chgData name="Stefan de Koning" userId="S::skoning@deltion.nl::412a7293-fc72-45a0-b9cf-adc255158000" providerId="AD" clId="Web-{7B6EBBE7-4F90-4E98-6A0E-D6681349D959}" dt="2020-09-03T17:52:21.733" v="38"/>
          <ac:spMkLst>
            <pc:docMk/>
            <pc:sldMk cId="412835256" sldId="256"/>
            <ac:spMk id="18" creationId="{87CE1C1F-C9E2-4C83-BA54-D7BC5D52165A}"/>
          </ac:spMkLst>
        </pc:spChg>
        <pc:spChg chg="add del">
          <ac:chgData name="Stefan de Koning" userId="S::skoning@deltion.nl::412a7293-fc72-45a0-b9cf-adc255158000" providerId="AD" clId="Web-{7B6EBBE7-4F90-4E98-6A0E-D6681349D959}" dt="2020-09-03T17:52:46.436" v="51"/>
          <ac:spMkLst>
            <pc:docMk/>
            <pc:sldMk cId="412835256" sldId="256"/>
            <ac:spMk id="19" creationId="{1DB043B4-68C6-45B9-82AC-A5800EADB8DB}"/>
          </ac:spMkLst>
        </pc:spChg>
        <pc:spChg chg="add del">
          <ac:chgData name="Stefan de Koning" userId="S::skoning@deltion.nl::412a7293-fc72-45a0-b9cf-adc255158000" providerId="AD" clId="Web-{7B6EBBE7-4F90-4E98-6A0E-D6681349D959}" dt="2020-09-03T17:52:46.436" v="51"/>
          <ac:spMkLst>
            <pc:docMk/>
            <pc:sldMk cId="412835256" sldId="256"/>
            <ac:spMk id="21" creationId="{E49CA12F-6E27-4C54-88C4-EE6CE7C473F1}"/>
          </ac:spMkLst>
        </pc:spChg>
        <pc:spChg chg="add del">
          <ac:chgData name="Stefan de Koning" userId="S::skoning@deltion.nl::412a7293-fc72-45a0-b9cf-adc255158000" providerId="AD" clId="Web-{7B6EBBE7-4F90-4E98-6A0E-D6681349D959}" dt="2020-09-03T17:52:14.842" v="36"/>
          <ac:spMkLst>
            <pc:docMk/>
            <pc:sldMk cId="412835256" sldId="256"/>
            <ac:spMk id="22" creationId="{20046D4B-EE93-4EAF-9717-C56B1E6814BD}"/>
          </ac:spMkLst>
        </pc:spChg>
        <pc:spChg chg="add del">
          <ac:chgData name="Stefan de Koning" userId="S::skoning@deltion.nl::412a7293-fc72-45a0-b9cf-adc255158000" providerId="AD" clId="Web-{7B6EBBE7-4F90-4E98-6A0E-D6681349D959}" dt="2020-09-03T17:52:46.436" v="51"/>
          <ac:spMkLst>
            <pc:docMk/>
            <pc:sldMk cId="412835256" sldId="256"/>
            <ac:spMk id="23" creationId="{5337EA23-6703-4C96-9EEB-A408CBDD67BD}"/>
          </ac:spMkLst>
        </pc:spChg>
        <pc:spChg chg="add del">
          <ac:chgData name="Stefan de Koning" userId="S::skoning@deltion.nl::412a7293-fc72-45a0-b9cf-adc255158000" providerId="AD" clId="Web-{7B6EBBE7-4F90-4E98-6A0E-D6681349D959}" dt="2020-09-03T17:52:14.842" v="36"/>
          <ac:spMkLst>
            <pc:docMk/>
            <pc:sldMk cId="412835256" sldId="256"/>
            <ac:spMk id="24" creationId="{9A3B4D80-4945-4E47-8FA7-BA0541CB6A97}"/>
          </ac:spMkLst>
        </pc:spChg>
        <pc:spChg chg="add del">
          <ac:chgData name="Stefan de Koning" userId="S::skoning@deltion.nl::412a7293-fc72-45a0-b9cf-adc255158000" providerId="AD" clId="Web-{7B6EBBE7-4F90-4E98-6A0E-D6681349D959}" dt="2020-09-03T17:52:46.389" v="50"/>
          <ac:spMkLst>
            <pc:docMk/>
            <pc:sldMk cId="412835256" sldId="256"/>
            <ac:spMk id="25" creationId="{5A59F003-E00A-43F9-91DC-CC54E3B87466}"/>
          </ac:spMkLst>
        </pc:spChg>
        <pc:spChg chg="add del">
          <ac:chgData name="Stefan de Koning" userId="S::skoning@deltion.nl::412a7293-fc72-45a0-b9cf-adc255158000" providerId="AD" clId="Web-{7B6EBBE7-4F90-4E98-6A0E-D6681349D959}" dt="2020-09-03T17:52:46.389" v="50"/>
          <ac:spMkLst>
            <pc:docMk/>
            <pc:sldMk cId="412835256" sldId="256"/>
            <ac:spMk id="26" creationId="{D74A4382-E3AD-430A-9A1F-DFA3E0E77A7D}"/>
          </ac:spMkLst>
        </pc:spChg>
        <pc:spChg chg="add">
          <ac:chgData name="Stefan de Koning" userId="S::skoning@deltion.nl::412a7293-fc72-45a0-b9cf-adc255158000" providerId="AD" clId="Web-{7B6EBBE7-4F90-4E98-6A0E-D6681349D959}" dt="2020-09-03T17:52:46.436" v="51"/>
          <ac:spMkLst>
            <pc:docMk/>
            <pc:sldMk cId="412835256" sldId="256"/>
            <ac:spMk id="27" creationId="{DCE1AED4-C7FF-4468-BF54-4470A0A3E283}"/>
          </ac:spMkLst>
        </pc:spChg>
        <pc:spChg chg="add del">
          <ac:chgData name="Stefan de Koning" userId="S::skoning@deltion.nl::412a7293-fc72-45a0-b9cf-adc255158000" providerId="AD" clId="Web-{7B6EBBE7-4F90-4E98-6A0E-D6681349D959}" dt="2020-09-03T17:52:41.421" v="48"/>
          <ac:spMkLst>
            <pc:docMk/>
            <pc:sldMk cId="412835256" sldId="256"/>
            <ac:spMk id="28" creationId="{DCE1AED4-C7FF-4468-BF54-4470A0A3E283}"/>
          </ac:spMkLst>
        </pc:spChg>
        <pc:spChg chg="add">
          <ac:chgData name="Stefan de Koning" userId="S::skoning@deltion.nl::412a7293-fc72-45a0-b9cf-adc255158000" providerId="AD" clId="Web-{7B6EBBE7-4F90-4E98-6A0E-D6681349D959}" dt="2020-09-03T17:52:46.436" v="51"/>
          <ac:spMkLst>
            <pc:docMk/>
            <pc:sldMk cId="412835256" sldId="256"/>
            <ac:spMk id="29" creationId="{BDE94FAB-AA60-43B4-A2C3-3A940B9A951A}"/>
          </ac:spMkLst>
        </pc:spChg>
        <pc:spChg chg="add del">
          <ac:chgData name="Stefan de Koning" userId="S::skoning@deltion.nl::412a7293-fc72-45a0-b9cf-adc255158000" providerId="AD" clId="Web-{7B6EBBE7-4F90-4E98-6A0E-D6681349D959}" dt="2020-09-03T17:52:41.421" v="48"/>
          <ac:spMkLst>
            <pc:docMk/>
            <pc:sldMk cId="412835256" sldId="256"/>
            <ac:spMk id="30" creationId="{BDE94FAB-AA60-43B4-A2C3-3A940B9A951A}"/>
          </ac:spMkLst>
        </pc:spChg>
        <pc:spChg chg="add del">
          <ac:chgData name="Stefan de Koning" userId="S::skoning@deltion.nl::412a7293-fc72-45a0-b9cf-adc255158000" providerId="AD" clId="Web-{7B6EBBE7-4F90-4E98-6A0E-D6681349D959}" dt="2020-09-03T17:52:46.389" v="50"/>
          <ac:spMkLst>
            <pc:docMk/>
            <pc:sldMk cId="412835256" sldId="256"/>
            <ac:spMk id="32" creationId="{79F40191-0F44-4FD1-82CC-ACB507C14BE6}"/>
          </ac:spMkLst>
        </pc:spChg>
        <pc:grpChg chg="add del">
          <ac:chgData name="Stefan de Koning" userId="S::skoning@deltion.nl::412a7293-fc72-45a0-b9cf-adc255158000" providerId="AD" clId="Web-{7B6EBBE7-4F90-4E98-6A0E-D6681349D959}" dt="2020-09-03T17:52:14.842" v="36"/>
          <ac:grpSpMkLst>
            <pc:docMk/>
            <pc:sldMk cId="412835256" sldId="256"/>
            <ac:grpSpMk id="13" creationId="{F3F5D407-83EF-4D7F-9DAF-4C3CEB778FD2}"/>
          </ac:grpSpMkLst>
        </pc:grpChg>
        <pc:grpChg chg="add del">
          <ac:chgData name="Stefan de Koning" userId="S::skoning@deltion.nl::412a7293-fc72-45a0-b9cf-adc255158000" providerId="AD" clId="Web-{7B6EBBE7-4F90-4E98-6A0E-D6681349D959}" dt="2020-09-03T17:52:14.842" v="36"/>
          <ac:grpSpMkLst>
            <pc:docMk/>
            <pc:sldMk cId="412835256" sldId="256"/>
            <ac:grpSpMk id="17" creationId="{D2539C73-C848-4608-957A-D6C016913919}"/>
          </ac:grpSpMkLst>
        </pc:grpChg>
        <pc:picChg chg="add del">
          <ac:chgData name="Stefan de Koning" userId="S::skoning@deltion.nl::412a7293-fc72-45a0-b9cf-adc255158000" providerId="AD" clId="Web-{7B6EBBE7-4F90-4E98-6A0E-D6681349D959}" dt="2020-09-03T17:52:03.842" v="32"/>
          <ac:picMkLst>
            <pc:docMk/>
            <pc:sldMk cId="412835256" sldId="256"/>
            <ac:picMk id="4" creationId="{9632DD49-FE7E-481C-BFBF-C76A4A48F52F}"/>
          </ac:picMkLst>
        </pc:picChg>
        <pc:picChg chg="add del">
          <ac:chgData name="Stefan de Koning" userId="S::skoning@deltion.nl::412a7293-fc72-45a0-b9cf-adc255158000" providerId="AD" clId="Web-{7B6EBBE7-4F90-4E98-6A0E-D6681349D959}" dt="2020-09-03T17:52:06.795" v="34"/>
          <ac:picMkLst>
            <pc:docMk/>
            <pc:sldMk cId="412835256" sldId="256"/>
            <ac:picMk id="6" creationId="{234071AB-3F92-404B-BD3E-4B391BFACA84}"/>
          </ac:picMkLst>
        </pc:picChg>
        <pc:picChg chg="add del">
          <ac:chgData name="Stefan de Koning" userId="S::skoning@deltion.nl::412a7293-fc72-45a0-b9cf-adc255158000" providerId="AD" clId="Web-{7B6EBBE7-4F90-4E98-6A0E-D6681349D959}" dt="2020-09-03T17:52:14.842" v="36"/>
          <ac:picMkLst>
            <pc:docMk/>
            <pc:sldMk cId="412835256" sldId="256"/>
            <ac:picMk id="8" creationId="{91D475AF-A353-4C8A-9C16-839346437587}"/>
          </ac:picMkLst>
        </pc:picChg>
        <pc:picChg chg="add del">
          <ac:chgData name="Stefan de Koning" userId="S::skoning@deltion.nl::412a7293-fc72-45a0-b9cf-adc255158000" providerId="AD" clId="Web-{7B6EBBE7-4F90-4E98-6A0E-D6681349D959}" dt="2020-09-03T17:52:21.733" v="38"/>
          <ac:picMkLst>
            <pc:docMk/>
            <pc:sldMk cId="412835256" sldId="256"/>
            <ac:picMk id="14" creationId="{57300100-8052-46B1-A45A-F0FADBF0FA7A}"/>
          </ac:picMkLst>
        </pc:picChg>
        <pc:picChg chg="add mod">
          <ac:chgData name="Stefan de Koning" userId="S::skoning@deltion.nl::412a7293-fc72-45a0-b9cf-adc255158000" providerId="AD" clId="Web-{7B6EBBE7-4F90-4E98-6A0E-D6681349D959}" dt="2020-09-03T17:52:46.436" v="51"/>
          <ac:picMkLst>
            <pc:docMk/>
            <pc:sldMk cId="412835256" sldId="256"/>
            <ac:picMk id="20" creationId="{74351D42-AC5D-4046-A796-1D4997E50186}"/>
          </ac:picMkLst>
        </pc:picChg>
      </pc:sldChg>
      <pc:sldChg chg="addSp delSp modSp new mod setBg modClrScheme setClrOvrMap chgLayout">
        <pc:chgData name="Stefan de Koning" userId="S::skoning@deltion.nl::412a7293-fc72-45a0-b9cf-adc255158000" providerId="AD" clId="Web-{7B6EBBE7-4F90-4E98-6A0E-D6681349D959}" dt="2020-09-03T17:53:40.406" v="65" actId="20577"/>
        <pc:sldMkLst>
          <pc:docMk/>
          <pc:sldMk cId="3257418001" sldId="256"/>
        </pc:sldMkLst>
        <pc:spChg chg="mod ord">
          <ac:chgData name="Stefan de Koning" userId="S::skoning@deltion.nl::412a7293-fc72-45a0-b9cf-adc255158000" providerId="AD" clId="Web-{7B6EBBE7-4F90-4E98-6A0E-D6681349D959}" dt="2020-09-03T17:53:40.406" v="65" actId="20577"/>
          <ac:spMkLst>
            <pc:docMk/>
            <pc:sldMk cId="3257418001" sldId="256"/>
            <ac:spMk id="2" creationId="{7B8C8C84-AB7D-49B3-9F9B-E5D902F1EABE}"/>
          </ac:spMkLst>
        </pc:spChg>
        <pc:spChg chg="mod">
          <ac:chgData name="Stefan de Koning" userId="S::skoning@deltion.nl::412a7293-fc72-45a0-b9cf-adc255158000" providerId="AD" clId="Web-{7B6EBBE7-4F90-4E98-6A0E-D6681349D959}" dt="2020-09-03T17:53:25.593" v="59" actId="20577"/>
          <ac:spMkLst>
            <pc:docMk/>
            <pc:sldMk cId="3257418001" sldId="256"/>
            <ac:spMk id="3" creationId="{B59F7AA8-607B-4DD1-AB8C-39D7FCC56363}"/>
          </ac:spMkLst>
        </pc:spChg>
        <pc:spChg chg="add">
          <ac:chgData name="Stefan de Koning" userId="S::skoning@deltion.nl::412a7293-fc72-45a0-b9cf-adc255158000" providerId="AD" clId="Web-{7B6EBBE7-4F90-4E98-6A0E-D6681349D959}" dt="2020-09-03T17:53:15.109" v="56"/>
          <ac:spMkLst>
            <pc:docMk/>
            <pc:sldMk cId="3257418001" sldId="256"/>
            <ac:spMk id="6" creationId="{AA61CCAC-6875-474C-8E9E-F57ABF078C2B}"/>
          </ac:spMkLst>
        </pc:spChg>
        <pc:spChg chg="add">
          <ac:chgData name="Stefan de Koning" userId="S::skoning@deltion.nl::412a7293-fc72-45a0-b9cf-adc255158000" providerId="AD" clId="Web-{7B6EBBE7-4F90-4E98-6A0E-D6681349D959}" dt="2020-09-03T17:53:15.109" v="56"/>
          <ac:spMkLst>
            <pc:docMk/>
            <pc:sldMk cId="3257418001" sldId="256"/>
            <ac:spMk id="7" creationId="{5683D043-25BB-4AC9-8130-641179672614}"/>
          </ac:spMkLst>
        </pc:spChg>
        <pc:spChg chg="add del">
          <ac:chgData name="Stefan de Koning" userId="S::skoning@deltion.nl::412a7293-fc72-45a0-b9cf-adc255158000" providerId="AD" clId="Web-{7B6EBBE7-4F90-4E98-6A0E-D6681349D959}" dt="2020-09-03T17:53:14.702" v="55"/>
          <ac:spMkLst>
            <pc:docMk/>
            <pc:sldMk cId="3257418001" sldId="256"/>
            <ac:spMk id="9" creationId="{E2CFBC99-FB8F-41F7-A81D-A5288D688D79}"/>
          </ac:spMkLst>
        </pc:spChg>
        <pc:spChg chg="add del">
          <ac:chgData name="Stefan de Koning" userId="S::skoning@deltion.nl::412a7293-fc72-45a0-b9cf-adc255158000" providerId="AD" clId="Web-{7B6EBBE7-4F90-4E98-6A0E-D6681349D959}" dt="2020-09-03T17:53:14.702" v="55"/>
          <ac:spMkLst>
            <pc:docMk/>
            <pc:sldMk cId="3257418001" sldId="256"/>
            <ac:spMk id="11" creationId="{1EF86BFA-9133-4F6B-98BE-1CBB87EB62F5}"/>
          </ac:spMkLst>
        </pc:spChg>
        <pc:picChg chg="add del">
          <ac:chgData name="Stefan de Koning" userId="S::skoning@deltion.nl::412a7293-fc72-45a0-b9cf-adc255158000" providerId="AD" clId="Web-{7B6EBBE7-4F90-4E98-6A0E-D6681349D959}" dt="2020-09-03T17:53:14.702" v="55"/>
          <ac:picMkLst>
            <pc:docMk/>
            <pc:sldMk cId="3257418001" sldId="256"/>
            <ac:picMk id="4" creationId="{3C23FA97-4097-4A85-BE16-B10F0736A0BD}"/>
          </ac:picMkLst>
        </pc:picChg>
        <pc:picChg chg="add">
          <ac:chgData name="Stefan de Koning" userId="S::skoning@deltion.nl::412a7293-fc72-45a0-b9cf-adc255158000" providerId="AD" clId="Web-{7B6EBBE7-4F90-4E98-6A0E-D6681349D959}" dt="2020-09-03T17:53:15.109" v="56"/>
          <ac:picMkLst>
            <pc:docMk/>
            <pc:sldMk cId="3257418001" sldId="256"/>
            <ac:picMk id="5" creationId="{DE08AC48-E1F3-43B0-8FEC-FB117AB81546}"/>
          </ac:picMkLst>
        </pc:picChg>
      </pc:sldChg>
      <pc:sldChg chg="addSp delSp modSp del mod setBg modClrScheme chgLayout">
        <pc:chgData name="Stefan de Koning" userId="S::skoning@deltion.nl::412a7293-fc72-45a0-b9cf-adc255158000" providerId="AD" clId="Web-{7B6EBBE7-4F90-4E98-6A0E-D6681349D959}" dt="2020-09-03T17:51:33.545" v="29"/>
        <pc:sldMkLst>
          <pc:docMk/>
          <pc:sldMk cId="3351439039" sldId="256"/>
        </pc:sldMkLst>
        <pc:spChg chg="mod">
          <ac:chgData name="Stefan de Koning" userId="S::skoning@deltion.nl::412a7293-fc72-45a0-b9cf-adc255158000" providerId="AD" clId="Web-{7B6EBBE7-4F90-4E98-6A0E-D6681349D959}" dt="2020-09-03T17:51:22.357" v="28"/>
          <ac:spMkLst>
            <pc:docMk/>
            <pc:sldMk cId="3351439039" sldId="256"/>
            <ac:spMk id="2" creationId="{00000000-0000-0000-0000-000000000000}"/>
          </ac:spMkLst>
        </pc:spChg>
        <pc:spChg chg="mod">
          <ac:chgData name="Stefan de Koning" userId="S::skoning@deltion.nl::412a7293-fc72-45a0-b9cf-adc255158000" providerId="AD" clId="Web-{7B6EBBE7-4F90-4E98-6A0E-D6681349D959}" dt="2020-09-03T17:51:22.357" v="28"/>
          <ac:spMkLst>
            <pc:docMk/>
            <pc:sldMk cId="3351439039" sldId="256"/>
            <ac:spMk id="3" creationId="{00000000-0000-0000-0000-000000000000}"/>
          </ac:spMkLst>
        </pc:spChg>
        <pc:spChg chg="add del">
          <ac:chgData name="Stefan de Koning" userId="S::skoning@deltion.nl::412a7293-fc72-45a0-b9cf-adc255158000" providerId="AD" clId="Web-{7B6EBBE7-4F90-4E98-6A0E-D6681349D959}" dt="2020-09-03T17:51:22.357" v="28"/>
          <ac:spMkLst>
            <pc:docMk/>
            <pc:sldMk cId="3351439039" sldId="256"/>
            <ac:spMk id="5" creationId="{1DB043B4-68C6-45B9-82AC-A5800EADB8DB}"/>
          </ac:spMkLst>
        </pc:spChg>
        <pc:spChg chg="add del">
          <ac:chgData name="Stefan de Koning" userId="S::skoning@deltion.nl::412a7293-fc72-45a0-b9cf-adc255158000" providerId="AD" clId="Web-{7B6EBBE7-4F90-4E98-6A0E-D6681349D959}" dt="2020-09-03T17:50:46.701" v="21"/>
          <ac:spMkLst>
            <pc:docMk/>
            <pc:sldMk cId="3351439039" sldId="256"/>
            <ac:spMk id="9" creationId="{608EAA06-5488-416B-B2B2-E55213011012}"/>
          </ac:spMkLst>
        </pc:spChg>
        <pc:spChg chg="add del">
          <ac:chgData name="Stefan de Koning" userId="S::skoning@deltion.nl::412a7293-fc72-45a0-b9cf-adc255158000" providerId="AD" clId="Web-{7B6EBBE7-4F90-4E98-6A0E-D6681349D959}" dt="2020-09-03T17:51:22.357" v="28"/>
          <ac:spMkLst>
            <pc:docMk/>
            <pc:sldMk cId="3351439039" sldId="256"/>
            <ac:spMk id="11" creationId="{3C64A91D-E535-4C24-A0E3-96A3810E3FDC}"/>
          </ac:spMkLst>
        </pc:spChg>
        <pc:spChg chg="add del">
          <ac:chgData name="Stefan de Koning" userId="S::skoning@deltion.nl::412a7293-fc72-45a0-b9cf-adc255158000" providerId="AD" clId="Web-{7B6EBBE7-4F90-4E98-6A0E-D6681349D959}" dt="2020-09-03T17:51:22.357" v="28"/>
          <ac:spMkLst>
            <pc:docMk/>
            <pc:sldMk cId="3351439039" sldId="256"/>
            <ac:spMk id="13" creationId="{26FC4867-BA3E-4F8E-AB23-684F34DF3D31}"/>
          </ac:spMkLst>
        </pc:spChg>
        <pc:spChg chg="add">
          <ac:chgData name="Stefan de Koning" userId="S::skoning@deltion.nl::412a7293-fc72-45a0-b9cf-adc255158000" providerId="AD" clId="Web-{7B6EBBE7-4F90-4E98-6A0E-D6681349D959}" dt="2020-09-03T17:51:22.357" v="28"/>
          <ac:spMkLst>
            <pc:docMk/>
            <pc:sldMk cId="3351439039" sldId="256"/>
            <ac:spMk id="18" creationId="{8B646C36-EEEC-4D52-8E8E-206F4CD8A3DA}"/>
          </ac:spMkLst>
        </pc:spChg>
        <pc:spChg chg="add">
          <ac:chgData name="Stefan de Koning" userId="S::skoning@deltion.nl::412a7293-fc72-45a0-b9cf-adc255158000" providerId="AD" clId="Web-{7B6EBBE7-4F90-4E98-6A0E-D6681349D959}" dt="2020-09-03T17:51:22.357" v="28"/>
          <ac:spMkLst>
            <pc:docMk/>
            <pc:sldMk cId="3351439039" sldId="256"/>
            <ac:spMk id="24" creationId="{D6CA2F4C-8E9E-4BCD-B6E8-A68A311CA651}"/>
          </ac:spMkLst>
        </pc:spChg>
        <pc:spChg chg="add">
          <ac:chgData name="Stefan de Koning" userId="S::skoning@deltion.nl::412a7293-fc72-45a0-b9cf-adc255158000" providerId="AD" clId="Web-{7B6EBBE7-4F90-4E98-6A0E-D6681349D959}" dt="2020-09-03T17:51:22.357" v="28"/>
          <ac:spMkLst>
            <pc:docMk/>
            <pc:sldMk cId="3351439039" sldId="256"/>
            <ac:spMk id="26" creationId="{4D1A5E71-B6B6-486A-8CDC-C7ABD9B903F6}"/>
          </ac:spMkLst>
        </pc:spChg>
        <pc:spChg chg="add">
          <ac:chgData name="Stefan de Koning" userId="S::skoning@deltion.nl::412a7293-fc72-45a0-b9cf-adc255158000" providerId="AD" clId="Web-{7B6EBBE7-4F90-4E98-6A0E-D6681349D959}" dt="2020-09-03T17:51:22.357" v="28"/>
          <ac:spMkLst>
            <pc:docMk/>
            <pc:sldMk cId="3351439039" sldId="256"/>
            <ac:spMk id="28" creationId="{6004781B-698F-46D5-AADD-8AE9211719D8}"/>
          </ac:spMkLst>
        </pc:spChg>
        <pc:spChg chg="add">
          <ac:chgData name="Stefan de Koning" userId="S::skoning@deltion.nl::412a7293-fc72-45a0-b9cf-adc255158000" providerId="AD" clId="Web-{7B6EBBE7-4F90-4E98-6A0E-D6681349D959}" dt="2020-09-03T17:51:22.357" v="28"/>
          <ac:spMkLst>
            <pc:docMk/>
            <pc:sldMk cId="3351439039" sldId="256"/>
            <ac:spMk id="30" creationId="{4FB204DF-284E-45F6-A017-79A4DF57BCCB}"/>
          </ac:spMkLst>
        </pc:spChg>
        <pc:spChg chg="add">
          <ac:chgData name="Stefan de Koning" userId="S::skoning@deltion.nl::412a7293-fc72-45a0-b9cf-adc255158000" providerId="AD" clId="Web-{7B6EBBE7-4F90-4E98-6A0E-D6681349D959}" dt="2020-09-03T17:51:22.357" v="28"/>
          <ac:spMkLst>
            <pc:docMk/>
            <pc:sldMk cId="3351439039" sldId="256"/>
            <ac:spMk id="32" creationId="{96FD6442-EB7D-4992-8D41-0B7FFDCB43E1}"/>
          </ac:spMkLst>
        </pc:spChg>
        <pc:grpChg chg="add">
          <ac:chgData name="Stefan de Koning" userId="S::skoning@deltion.nl::412a7293-fc72-45a0-b9cf-adc255158000" providerId="AD" clId="Web-{7B6EBBE7-4F90-4E98-6A0E-D6681349D959}" dt="2020-09-03T17:51:22.357" v="28"/>
          <ac:grpSpMkLst>
            <pc:docMk/>
            <pc:sldMk cId="3351439039" sldId="256"/>
            <ac:grpSpMk id="20" creationId="{308C40F4-6A24-4867-B726-B552DB0807B5}"/>
          </ac:grpSpMkLst>
        </pc:grpChg>
        <pc:picChg chg="add del">
          <ac:chgData name="Stefan de Koning" userId="S::skoning@deltion.nl::412a7293-fc72-45a0-b9cf-adc255158000" providerId="AD" clId="Web-{7B6EBBE7-4F90-4E98-6A0E-D6681349D959}" dt="2020-09-03T17:50:46.701" v="21"/>
          <ac:picMkLst>
            <pc:docMk/>
            <pc:sldMk cId="3351439039" sldId="256"/>
            <ac:picMk id="4" creationId="{435EF550-85FC-4ADA-8D54-B714251A6DF2}"/>
          </ac:picMkLst>
        </pc:picChg>
        <pc:picChg chg="add mod">
          <ac:chgData name="Stefan de Koning" userId="S::skoning@deltion.nl::412a7293-fc72-45a0-b9cf-adc255158000" providerId="AD" clId="Web-{7B6EBBE7-4F90-4E98-6A0E-D6681349D959}" dt="2020-09-03T17:51:22.357" v="28"/>
          <ac:picMkLst>
            <pc:docMk/>
            <pc:sldMk cId="3351439039" sldId="256"/>
            <ac:picMk id="6" creationId="{66582772-6D3E-4A1A-8052-DABA025BFD26}"/>
          </ac:picMkLst>
        </pc:picChg>
      </pc:sldChg>
      <pc:sldChg chg="new">
        <pc:chgData name="Stefan de Koning" userId="S::skoning@deltion.nl::412a7293-fc72-45a0-b9cf-adc255158000" providerId="AD" clId="Web-{7B6EBBE7-4F90-4E98-6A0E-D6681349D959}" dt="2020-09-03T17:53:40.671" v="67"/>
        <pc:sldMkLst>
          <pc:docMk/>
          <pc:sldMk cId="22087695" sldId="257"/>
        </pc:sldMkLst>
      </pc:sldChg>
      <pc:sldChg chg="addSp delSp modSp new del mod setBg">
        <pc:chgData name="Stefan de Koning" userId="S::skoning@deltion.nl::412a7293-fc72-45a0-b9cf-adc255158000" providerId="AD" clId="Web-{7B6EBBE7-4F90-4E98-6A0E-D6681349D959}" dt="2020-09-03T17:51:18.685" v="27"/>
        <pc:sldMkLst>
          <pc:docMk/>
          <pc:sldMk cId="914542827" sldId="257"/>
        </pc:sldMkLst>
        <pc:spChg chg="mod">
          <ac:chgData name="Stefan de Koning" userId="S::skoning@deltion.nl::412a7293-fc72-45a0-b9cf-adc255158000" providerId="AD" clId="Web-{7B6EBBE7-4F90-4E98-6A0E-D6681349D959}" dt="2020-09-03T17:51:07.998" v="26"/>
          <ac:spMkLst>
            <pc:docMk/>
            <pc:sldMk cId="914542827" sldId="257"/>
            <ac:spMk id="2" creationId="{6EB26464-87B2-42D6-8526-470495E98171}"/>
          </ac:spMkLst>
        </pc:spChg>
        <pc:spChg chg="add del">
          <ac:chgData name="Stefan de Koning" userId="S::skoning@deltion.nl::412a7293-fc72-45a0-b9cf-adc255158000" providerId="AD" clId="Web-{7B6EBBE7-4F90-4E98-6A0E-D6681349D959}" dt="2020-09-03T17:51:07.998" v="26"/>
          <ac:spMkLst>
            <pc:docMk/>
            <pc:sldMk cId="914542827" sldId="257"/>
            <ac:spMk id="3" creationId="{61FBA263-6083-495D-B133-F49A6A8226FD}"/>
          </ac:spMkLst>
        </pc:spChg>
        <pc:spChg chg="add">
          <ac:chgData name="Stefan de Koning" userId="S::skoning@deltion.nl::412a7293-fc72-45a0-b9cf-adc255158000" providerId="AD" clId="Web-{7B6EBBE7-4F90-4E98-6A0E-D6681349D959}" dt="2020-09-03T17:51:07.998" v="26"/>
          <ac:spMkLst>
            <pc:docMk/>
            <pc:sldMk cId="914542827" sldId="257"/>
            <ac:spMk id="5" creationId="{82184FF4-7029-4ED7-813A-192E60608764}"/>
          </ac:spMkLst>
        </pc:spChg>
        <pc:spChg chg="add">
          <ac:chgData name="Stefan de Koning" userId="S::skoning@deltion.nl::412a7293-fc72-45a0-b9cf-adc255158000" providerId="AD" clId="Web-{7B6EBBE7-4F90-4E98-6A0E-D6681349D959}" dt="2020-09-03T17:51:07.998" v="26"/>
          <ac:spMkLst>
            <pc:docMk/>
            <pc:sldMk cId="914542827" sldId="257"/>
            <ac:spMk id="6" creationId="{AAA7AB09-557C-41AD-9113-FF9F68FA1035}"/>
          </ac:spMkLst>
        </pc:spChg>
        <pc:spChg chg="add">
          <ac:chgData name="Stefan de Koning" userId="S::skoning@deltion.nl::412a7293-fc72-45a0-b9cf-adc255158000" providerId="AD" clId="Web-{7B6EBBE7-4F90-4E98-6A0E-D6681349D959}" dt="2020-09-03T17:51:07.998" v="26"/>
          <ac:spMkLst>
            <pc:docMk/>
            <pc:sldMk cId="914542827" sldId="257"/>
            <ac:spMk id="7" creationId="{EF99ECAA-1F11-4937-BBA6-51935AB44C9D}"/>
          </ac:spMkLst>
        </pc:spChg>
        <pc:spChg chg="add del">
          <ac:chgData name="Stefan de Koning" userId="S::skoning@deltion.nl::412a7293-fc72-45a0-b9cf-adc255158000" providerId="AD" clId="Web-{7B6EBBE7-4F90-4E98-6A0E-D6681349D959}" dt="2020-09-03T17:51:07.982" v="25"/>
          <ac:spMkLst>
            <pc:docMk/>
            <pc:sldMk cId="914542827" sldId="257"/>
            <ac:spMk id="8" creationId="{82184FF4-7029-4ED7-813A-192E60608764}"/>
          </ac:spMkLst>
        </pc:spChg>
        <pc:spChg chg="add del">
          <ac:chgData name="Stefan de Koning" userId="S::skoning@deltion.nl::412a7293-fc72-45a0-b9cf-adc255158000" providerId="AD" clId="Web-{7B6EBBE7-4F90-4E98-6A0E-D6681349D959}" dt="2020-09-03T17:51:07.982" v="25"/>
          <ac:spMkLst>
            <pc:docMk/>
            <pc:sldMk cId="914542827" sldId="257"/>
            <ac:spMk id="10" creationId="{AAA7AB09-557C-41AD-9113-FF9F68FA1035}"/>
          </ac:spMkLst>
        </pc:spChg>
        <pc:spChg chg="add">
          <ac:chgData name="Stefan de Koning" userId="S::skoning@deltion.nl::412a7293-fc72-45a0-b9cf-adc255158000" providerId="AD" clId="Web-{7B6EBBE7-4F90-4E98-6A0E-D6681349D959}" dt="2020-09-03T17:51:07.998" v="26"/>
          <ac:spMkLst>
            <pc:docMk/>
            <pc:sldMk cId="914542827" sldId="257"/>
            <ac:spMk id="11" creationId="{1DB043B4-68C6-45B9-82AC-A5800EADB8DB}"/>
          </ac:spMkLst>
        </pc:spChg>
        <pc:spChg chg="add del">
          <ac:chgData name="Stefan de Koning" userId="S::skoning@deltion.nl::412a7293-fc72-45a0-b9cf-adc255158000" providerId="AD" clId="Web-{7B6EBBE7-4F90-4E98-6A0E-D6681349D959}" dt="2020-09-03T17:51:07.982" v="25"/>
          <ac:spMkLst>
            <pc:docMk/>
            <pc:sldMk cId="914542827" sldId="257"/>
            <ac:spMk id="12" creationId="{EF99ECAA-1F11-4937-BBA6-51935AB44C9D}"/>
          </ac:spMkLst>
        </pc:spChg>
        <pc:spChg chg="add">
          <ac:chgData name="Stefan de Koning" userId="S::skoning@deltion.nl::412a7293-fc72-45a0-b9cf-adc255158000" providerId="AD" clId="Web-{7B6EBBE7-4F90-4E98-6A0E-D6681349D959}" dt="2020-09-03T17:51:07.998" v="26"/>
          <ac:spMkLst>
            <pc:docMk/>
            <pc:sldMk cId="914542827" sldId="257"/>
            <ac:spMk id="13" creationId="{74033C2F-EE38-427C-97E3-08EAC8822A13}"/>
          </ac:spMkLst>
        </pc:spChg>
        <pc:spChg chg="add del">
          <ac:chgData name="Stefan de Koning" userId="S::skoning@deltion.nl::412a7293-fc72-45a0-b9cf-adc255158000" providerId="AD" clId="Web-{7B6EBBE7-4F90-4E98-6A0E-D6681349D959}" dt="2020-09-03T17:51:07.982" v="25"/>
          <ac:spMkLst>
            <pc:docMk/>
            <pc:sldMk cId="914542827" sldId="257"/>
            <ac:spMk id="20" creationId="{6DB9AC9A-C1ED-4713-9A6E-D5EBBB4011FE}"/>
          </ac:spMkLst>
        </pc:spChg>
        <pc:spChg chg="add del">
          <ac:chgData name="Stefan de Koning" userId="S::skoning@deltion.nl::412a7293-fc72-45a0-b9cf-adc255158000" providerId="AD" clId="Web-{7B6EBBE7-4F90-4E98-6A0E-D6681349D959}" dt="2020-09-03T17:51:07.982" v="25"/>
          <ac:spMkLst>
            <pc:docMk/>
            <pc:sldMk cId="914542827" sldId="257"/>
            <ac:spMk id="22" creationId="{2FCFAB40-DA7C-4B6C-AD10-4EC44B54B160}"/>
          </ac:spMkLst>
        </pc:spChg>
        <pc:spChg chg="add del">
          <ac:chgData name="Stefan de Koning" userId="S::skoning@deltion.nl::412a7293-fc72-45a0-b9cf-adc255158000" providerId="AD" clId="Web-{7B6EBBE7-4F90-4E98-6A0E-D6681349D959}" dt="2020-09-03T17:51:07.982" v="25"/>
          <ac:spMkLst>
            <pc:docMk/>
            <pc:sldMk cId="914542827" sldId="257"/>
            <ac:spMk id="24" creationId="{83296DCF-CBB7-4351-9E7E-623649419AA7}"/>
          </ac:spMkLst>
        </pc:spChg>
        <pc:spChg chg="add del">
          <ac:chgData name="Stefan de Koning" userId="S::skoning@deltion.nl::412a7293-fc72-45a0-b9cf-adc255158000" providerId="AD" clId="Web-{7B6EBBE7-4F90-4E98-6A0E-D6681349D959}" dt="2020-09-03T17:51:07.982" v="25"/>
          <ac:spMkLst>
            <pc:docMk/>
            <pc:sldMk cId="914542827" sldId="257"/>
            <ac:spMk id="26" creationId="{61AE2471-23B2-4B94-A613-E68609916662}"/>
          </ac:spMkLst>
        </pc:spChg>
        <pc:spChg chg="add del">
          <ac:chgData name="Stefan de Koning" userId="S::skoning@deltion.nl::412a7293-fc72-45a0-b9cf-adc255158000" providerId="AD" clId="Web-{7B6EBBE7-4F90-4E98-6A0E-D6681349D959}" dt="2020-09-03T17:51:07.982" v="25"/>
          <ac:spMkLst>
            <pc:docMk/>
            <pc:sldMk cId="914542827" sldId="257"/>
            <ac:spMk id="28" creationId="{DFB59F4D-13F5-4E73-B3D4-2CFDEC0C5652}"/>
          </ac:spMkLst>
        </pc:spChg>
        <pc:grpChg chg="add">
          <ac:chgData name="Stefan de Koning" userId="S::skoning@deltion.nl::412a7293-fc72-45a0-b9cf-adc255158000" providerId="AD" clId="Web-{7B6EBBE7-4F90-4E98-6A0E-D6681349D959}" dt="2020-09-03T17:51:07.998" v="26"/>
          <ac:grpSpMkLst>
            <pc:docMk/>
            <pc:sldMk cId="914542827" sldId="257"/>
            <ac:grpSpMk id="9" creationId="{79DE9FAB-6BBA-4CFE-B67D-77B47F01ECA4}"/>
          </ac:grpSpMkLst>
        </pc:grpChg>
        <pc:grpChg chg="add del">
          <ac:chgData name="Stefan de Koning" userId="S::skoning@deltion.nl::412a7293-fc72-45a0-b9cf-adc255158000" providerId="AD" clId="Web-{7B6EBBE7-4F90-4E98-6A0E-D6681349D959}" dt="2020-09-03T17:51:07.982" v="25"/>
          <ac:grpSpMkLst>
            <pc:docMk/>
            <pc:sldMk cId="914542827" sldId="257"/>
            <ac:grpSpMk id="14" creationId="{79DE9FAB-6BBA-4CFE-B67D-77B47F01ECA4}"/>
          </ac:grpSpMkLst>
        </pc:grpChg>
        <pc:grpChg chg="add">
          <ac:chgData name="Stefan de Koning" userId="S::skoning@deltion.nl::412a7293-fc72-45a0-b9cf-adc255158000" providerId="AD" clId="Web-{7B6EBBE7-4F90-4E98-6A0E-D6681349D959}" dt="2020-09-03T17:51:07.998" v="26"/>
          <ac:grpSpMkLst>
            <pc:docMk/>
            <pc:sldMk cId="914542827" sldId="257"/>
            <ac:grpSpMk id="19" creationId="{22940903-7865-4026-879C-CC1ADF9116B1}"/>
          </ac:grpSpMkLst>
        </pc:grpChg>
        <pc:grpChg chg="add">
          <ac:chgData name="Stefan de Koning" userId="S::skoning@deltion.nl::412a7293-fc72-45a0-b9cf-adc255158000" providerId="AD" clId="Web-{7B6EBBE7-4F90-4E98-6A0E-D6681349D959}" dt="2020-09-03T17:51:07.998" v="26"/>
          <ac:grpSpMkLst>
            <pc:docMk/>
            <pc:sldMk cId="914542827" sldId="257"/>
            <ac:grpSpMk id="23" creationId="{E82CFC28-5F56-4F2C-A953-AB57C1CE5CE5}"/>
          </ac:grpSpMkLst>
        </pc:grpChg>
      </pc:sldChg>
      <pc:sldMasterChg chg="add del addSldLayout delSldLayout">
        <pc:chgData name="Stefan de Koning" userId="S::skoning@deltion.nl::412a7293-fc72-45a0-b9cf-adc255158000" providerId="AD" clId="Web-{7B6EBBE7-4F90-4E98-6A0E-D6681349D959}" dt="2020-09-03T17:50:46.841" v="22"/>
        <pc:sldMasterMkLst>
          <pc:docMk/>
          <pc:sldMasterMk cId="1710546820" sldId="2147483648"/>
        </pc:sldMasterMkLst>
        <pc:sldLayoutChg chg="add del">
          <pc:chgData name="Stefan de Koning" userId="S::skoning@deltion.nl::412a7293-fc72-45a0-b9cf-adc255158000" providerId="AD" clId="Web-{7B6EBBE7-4F90-4E98-6A0E-D6681349D959}" dt="2020-09-03T17:50:46.841" v="22"/>
          <pc:sldLayoutMkLst>
            <pc:docMk/>
            <pc:sldMasterMk cId="1710546820" sldId="2147483648"/>
            <pc:sldLayoutMk cId="4249299040" sldId="2147483649"/>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3885912252" sldId="2147483650"/>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1843495715" sldId="2147483651"/>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957811407" sldId="2147483652"/>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4148315968" sldId="2147483653"/>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1937782621" sldId="2147483654"/>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3349604172" sldId="2147483655"/>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2568389287" sldId="2147483656"/>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84292403" sldId="2147483657"/>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515967256" sldId="2147483658"/>
          </pc:sldLayoutMkLst>
        </pc:sldLayoutChg>
        <pc:sldLayoutChg chg="add del">
          <pc:chgData name="Stefan de Koning" userId="S::skoning@deltion.nl::412a7293-fc72-45a0-b9cf-adc255158000" providerId="AD" clId="Web-{7B6EBBE7-4F90-4E98-6A0E-D6681349D959}" dt="2020-09-03T17:50:46.841" v="22"/>
          <pc:sldLayoutMkLst>
            <pc:docMk/>
            <pc:sldMasterMk cId="1710546820" sldId="2147483648"/>
            <pc:sldLayoutMk cId="3231119585" sldId="2147483659"/>
          </pc:sldLayoutMkLst>
        </pc:sldLayoutChg>
      </pc:sldMasterChg>
      <pc:sldMasterChg chg="add del replId addSldLayout delSldLayout">
        <pc:chgData name="Stefan de Koning" userId="S::skoning@deltion.nl::412a7293-fc72-45a0-b9cf-adc255158000" providerId="AD" clId="Web-{7B6EBBE7-4F90-4E98-6A0E-D6681349D959}" dt="2020-09-03T17:50:46.701" v="21"/>
        <pc:sldMasterMkLst>
          <pc:docMk/>
          <pc:sldMasterMk cId="54802344" sldId="2147483660"/>
        </pc:sldMasterMkLst>
        <pc:sldLayoutChg chg="add del">
          <pc:chgData name="Stefan de Koning" userId="S::skoning@deltion.nl::412a7293-fc72-45a0-b9cf-adc255158000" providerId="AD" clId="Web-{7B6EBBE7-4F90-4E98-6A0E-D6681349D959}" dt="2020-09-03T17:50:46.701" v="21"/>
          <pc:sldLayoutMkLst>
            <pc:docMk/>
            <pc:sldMasterMk cId="54802344" sldId="2147483660"/>
            <pc:sldLayoutMk cId="1160409494" sldId="2147483661"/>
          </pc:sldLayoutMkLst>
        </pc:sldLayoutChg>
        <pc:sldLayoutChg chg="add del">
          <pc:chgData name="Stefan de Koning" userId="S::skoning@deltion.nl::412a7293-fc72-45a0-b9cf-adc255158000" providerId="AD" clId="Web-{7B6EBBE7-4F90-4E98-6A0E-D6681349D959}" dt="2020-09-03T17:50:46.701" v="21"/>
          <pc:sldLayoutMkLst>
            <pc:docMk/>
            <pc:sldMasterMk cId="54802344" sldId="2147483660"/>
            <pc:sldLayoutMk cId="288169870" sldId="2147483662"/>
          </pc:sldLayoutMkLst>
        </pc:sldLayoutChg>
        <pc:sldLayoutChg chg="add del">
          <pc:chgData name="Stefan de Koning" userId="S::skoning@deltion.nl::412a7293-fc72-45a0-b9cf-adc255158000" providerId="AD" clId="Web-{7B6EBBE7-4F90-4E98-6A0E-D6681349D959}" dt="2020-09-03T17:50:46.701" v="21"/>
          <pc:sldLayoutMkLst>
            <pc:docMk/>
            <pc:sldMasterMk cId="54802344" sldId="2147483660"/>
            <pc:sldLayoutMk cId="4027333861" sldId="2147483663"/>
          </pc:sldLayoutMkLst>
        </pc:sldLayoutChg>
        <pc:sldLayoutChg chg="add del">
          <pc:chgData name="Stefan de Koning" userId="S::skoning@deltion.nl::412a7293-fc72-45a0-b9cf-adc255158000" providerId="AD" clId="Web-{7B6EBBE7-4F90-4E98-6A0E-D6681349D959}" dt="2020-09-03T17:50:46.701" v="21"/>
          <pc:sldLayoutMkLst>
            <pc:docMk/>
            <pc:sldMasterMk cId="54802344" sldId="2147483660"/>
            <pc:sldLayoutMk cId="3040807795" sldId="2147483664"/>
          </pc:sldLayoutMkLst>
        </pc:sldLayoutChg>
        <pc:sldLayoutChg chg="add del">
          <pc:chgData name="Stefan de Koning" userId="S::skoning@deltion.nl::412a7293-fc72-45a0-b9cf-adc255158000" providerId="AD" clId="Web-{7B6EBBE7-4F90-4E98-6A0E-D6681349D959}" dt="2020-09-03T17:50:46.701" v="21"/>
          <pc:sldLayoutMkLst>
            <pc:docMk/>
            <pc:sldMasterMk cId="54802344" sldId="2147483660"/>
            <pc:sldLayoutMk cId="1109665185" sldId="2147483665"/>
          </pc:sldLayoutMkLst>
        </pc:sldLayoutChg>
        <pc:sldLayoutChg chg="add del">
          <pc:chgData name="Stefan de Koning" userId="S::skoning@deltion.nl::412a7293-fc72-45a0-b9cf-adc255158000" providerId="AD" clId="Web-{7B6EBBE7-4F90-4E98-6A0E-D6681349D959}" dt="2020-09-03T17:50:46.701" v="21"/>
          <pc:sldLayoutMkLst>
            <pc:docMk/>
            <pc:sldMasterMk cId="54802344" sldId="2147483660"/>
            <pc:sldLayoutMk cId="3056911032" sldId="2147483666"/>
          </pc:sldLayoutMkLst>
        </pc:sldLayoutChg>
        <pc:sldLayoutChg chg="add del">
          <pc:chgData name="Stefan de Koning" userId="S::skoning@deltion.nl::412a7293-fc72-45a0-b9cf-adc255158000" providerId="AD" clId="Web-{7B6EBBE7-4F90-4E98-6A0E-D6681349D959}" dt="2020-09-03T17:50:46.701" v="21"/>
          <pc:sldLayoutMkLst>
            <pc:docMk/>
            <pc:sldMasterMk cId="54802344" sldId="2147483660"/>
            <pc:sldLayoutMk cId="71737893" sldId="2147483667"/>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148663591" sldId="2147483668"/>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3158139247" sldId="2147483669"/>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3270228876" sldId="2147483670"/>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841905218" sldId="2147483671"/>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1304731300" sldId="2147483672"/>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4019712471" sldId="2147483673"/>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3683695137" sldId="2147483674"/>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93765122" sldId="2147483675"/>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3987611078" sldId="2147483676"/>
          </pc:sldLayoutMkLst>
        </pc:sldLayoutChg>
        <pc:sldLayoutChg chg="add del replId">
          <pc:chgData name="Stefan de Koning" userId="S::skoning@deltion.nl::412a7293-fc72-45a0-b9cf-adc255158000" providerId="AD" clId="Web-{7B6EBBE7-4F90-4E98-6A0E-D6681349D959}" dt="2020-09-03T17:50:46.701" v="21"/>
          <pc:sldLayoutMkLst>
            <pc:docMk/>
            <pc:sldMasterMk cId="54802344" sldId="2147483660"/>
            <pc:sldLayoutMk cId="1202880305" sldId="2147483677"/>
          </pc:sldLayoutMkLst>
        </pc:sldLayoutChg>
      </pc:sldMasterChg>
      <pc:sldMasterChg chg="add del addSldLayout delSldLayout">
        <pc:chgData name="Stefan de Koning" userId="S::skoning@deltion.nl::412a7293-fc72-45a0-b9cf-adc255158000" providerId="AD" clId="Web-{7B6EBBE7-4F90-4E98-6A0E-D6681349D959}" dt="2020-09-03T17:51:22.357" v="28"/>
        <pc:sldMasterMkLst>
          <pc:docMk/>
          <pc:sldMasterMk cId="1058425080" sldId="2147483679"/>
        </pc:sldMasterMkLst>
        <pc:sldLayoutChg chg="add del">
          <pc:chgData name="Stefan de Koning" userId="S::skoning@deltion.nl::412a7293-fc72-45a0-b9cf-adc255158000" providerId="AD" clId="Web-{7B6EBBE7-4F90-4E98-6A0E-D6681349D959}" dt="2020-09-03T17:51:22.357" v="28"/>
          <pc:sldLayoutMkLst>
            <pc:docMk/>
            <pc:sldMasterMk cId="1058425080" sldId="2147483679"/>
            <pc:sldLayoutMk cId="3125269515" sldId="2147483668"/>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1583935921" sldId="2147483669"/>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981924385" sldId="2147483670"/>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1556312430" sldId="2147483671"/>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3866627395" sldId="2147483672"/>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582484043" sldId="2147483673"/>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1539881664" sldId="2147483674"/>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1617852169" sldId="2147483675"/>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2282176653" sldId="2147483676"/>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3876432137" sldId="2147483677"/>
          </pc:sldLayoutMkLst>
        </pc:sldLayoutChg>
        <pc:sldLayoutChg chg="add del">
          <pc:chgData name="Stefan de Koning" userId="S::skoning@deltion.nl::412a7293-fc72-45a0-b9cf-adc255158000" providerId="AD" clId="Web-{7B6EBBE7-4F90-4E98-6A0E-D6681349D959}" dt="2020-09-03T17:51:22.357" v="28"/>
          <pc:sldLayoutMkLst>
            <pc:docMk/>
            <pc:sldMasterMk cId="1058425080" sldId="2147483679"/>
            <pc:sldLayoutMk cId="906949781" sldId="2147483678"/>
          </pc:sldLayoutMkLst>
        </pc:sldLayoutChg>
      </pc:sldMasterChg>
      <pc:sldMasterChg chg="add del addSldLayout delSldLayout">
        <pc:chgData name="Stefan de Koning" userId="S::skoning@deltion.nl::412a7293-fc72-45a0-b9cf-adc255158000" providerId="AD" clId="Web-{7B6EBBE7-4F90-4E98-6A0E-D6681349D959}" dt="2020-09-03T17:52:21.827" v="39"/>
        <pc:sldMasterMkLst>
          <pc:docMk/>
          <pc:sldMasterMk cId="334369277" sldId="2147483703"/>
        </pc:sldMasterMkLst>
        <pc:sldLayoutChg chg="add del">
          <pc:chgData name="Stefan de Koning" userId="S::skoning@deltion.nl::412a7293-fc72-45a0-b9cf-adc255158000" providerId="AD" clId="Web-{7B6EBBE7-4F90-4E98-6A0E-D6681349D959}" dt="2020-09-03T17:52:21.827" v="39"/>
          <pc:sldLayoutMkLst>
            <pc:docMk/>
            <pc:sldMasterMk cId="334369277" sldId="2147483703"/>
            <pc:sldLayoutMk cId="1718563035" sldId="2147483692"/>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442817478" sldId="2147483693"/>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911869860" sldId="2147483694"/>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4181000948" sldId="2147483695"/>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117742780" sldId="2147483696"/>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1254542365" sldId="2147483697"/>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873761112" sldId="2147483698"/>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844933078" sldId="2147483699"/>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4144557256" sldId="2147483700"/>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2270767103" sldId="2147483701"/>
          </pc:sldLayoutMkLst>
        </pc:sldLayoutChg>
        <pc:sldLayoutChg chg="add del">
          <pc:chgData name="Stefan de Koning" userId="S::skoning@deltion.nl::412a7293-fc72-45a0-b9cf-adc255158000" providerId="AD" clId="Web-{7B6EBBE7-4F90-4E98-6A0E-D6681349D959}" dt="2020-09-03T17:52:21.827" v="39"/>
          <pc:sldLayoutMkLst>
            <pc:docMk/>
            <pc:sldMasterMk cId="334369277" sldId="2147483703"/>
            <pc:sldLayoutMk cId="1772228621" sldId="2147483702"/>
          </pc:sldLayoutMkLst>
        </pc:sldLayoutChg>
      </pc:sldMasterChg>
      <pc:sldMasterChg chg="add del addSldLayout delSldLayout">
        <pc:chgData name="Stefan de Koning" userId="S::skoning@deltion.nl::412a7293-fc72-45a0-b9cf-adc255158000" providerId="AD" clId="Web-{7B6EBBE7-4F90-4E98-6A0E-D6681349D959}" dt="2020-09-03T17:52:03.842" v="32"/>
        <pc:sldMasterMkLst>
          <pc:docMk/>
          <pc:sldMasterMk cId="3734795488" sldId="2147483704"/>
        </pc:sldMasterMkLst>
        <pc:sldLayoutChg chg="add del">
          <pc:chgData name="Stefan de Koning" userId="S::skoning@deltion.nl::412a7293-fc72-45a0-b9cf-adc255158000" providerId="AD" clId="Web-{7B6EBBE7-4F90-4E98-6A0E-D6681349D959}" dt="2020-09-03T17:52:03.842" v="32"/>
          <pc:sldLayoutMkLst>
            <pc:docMk/>
            <pc:sldMasterMk cId="3734795488" sldId="2147483704"/>
            <pc:sldLayoutMk cId="2041340991" sldId="2147483705"/>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3496828229" sldId="2147483706"/>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2209236017" sldId="2147483707"/>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3397204687" sldId="2147483708"/>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1651632186" sldId="2147483709"/>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3602465745" sldId="2147483710"/>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3559532102" sldId="2147483711"/>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3549320917" sldId="2147483712"/>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3106155387" sldId="2147483713"/>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3490654843" sldId="2147483714"/>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2501441962" sldId="2147483715"/>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3406852313" sldId="2147483716"/>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2615680421" sldId="2147483717"/>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895194111" sldId="2147483718"/>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722772780" sldId="2147483719"/>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1147855296" sldId="2147483720"/>
          </pc:sldLayoutMkLst>
        </pc:sldLayoutChg>
        <pc:sldLayoutChg chg="add del">
          <pc:chgData name="Stefan de Koning" userId="S::skoning@deltion.nl::412a7293-fc72-45a0-b9cf-adc255158000" providerId="AD" clId="Web-{7B6EBBE7-4F90-4E98-6A0E-D6681349D959}" dt="2020-09-03T17:52:03.842" v="32"/>
          <pc:sldLayoutMkLst>
            <pc:docMk/>
            <pc:sldMasterMk cId="3734795488" sldId="2147483704"/>
            <pc:sldLayoutMk cId="316412288" sldId="2147483721"/>
          </pc:sldLayoutMkLst>
        </pc:sldLayoutChg>
      </pc:sldMasterChg>
      <pc:sldMasterChg chg="add del addSldLayout delSldLayout">
        <pc:chgData name="Stefan de Koning" userId="S::skoning@deltion.nl::412a7293-fc72-45a0-b9cf-adc255158000" providerId="AD" clId="Web-{7B6EBBE7-4F90-4E98-6A0E-D6681349D959}" dt="2020-09-03T17:52:46.436" v="51"/>
        <pc:sldMasterMkLst>
          <pc:docMk/>
          <pc:sldMasterMk cId="3734094603" sldId="2147483733"/>
        </pc:sldMasterMkLst>
        <pc:sldLayoutChg chg="add del">
          <pc:chgData name="Stefan de Koning" userId="S::skoning@deltion.nl::412a7293-fc72-45a0-b9cf-adc255158000" providerId="AD" clId="Web-{7B6EBBE7-4F90-4E98-6A0E-D6681349D959}" dt="2020-09-03T17:52:46.436" v="51"/>
          <pc:sldLayoutMkLst>
            <pc:docMk/>
            <pc:sldMasterMk cId="3734094603" sldId="2147483733"/>
            <pc:sldLayoutMk cId="1537911243" sldId="2147483722"/>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1480064654" sldId="2147483723"/>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4091415174" sldId="2147483724"/>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3471766426" sldId="2147483725"/>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726614153" sldId="2147483726"/>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714545226" sldId="2147483727"/>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1800160959" sldId="2147483728"/>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2510356544" sldId="2147483729"/>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1571541048" sldId="2147483730"/>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2923120521" sldId="2147483731"/>
          </pc:sldLayoutMkLst>
        </pc:sldLayoutChg>
        <pc:sldLayoutChg chg="add del">
          <pc:chgData name="Stefan de Koning" userId="S::skoning@deltion.nl::412a7293-fc72-45a0-b9cf-adc255158000" providerId="AD" clId="Web-{7B6EBBE7-4F90-4E98-6A0E-D6681349D959}" dt="2020-09-03T17:52:46.436" v="51"/>
          <pc:sldLayoutMkLst>
            <pc:docMk/>
            <pc:sldMasterMk cId="3734094603" sldId="2147483733"/>
            <pc:sldLayoutMk cId="2618215934" sldId="2147483732"/>
          </pc:sldLayoutMkLst>
        </pc:sldLayoutChg>
      </pc:sldMasterChg>
      <pc:sldMasterChg chg="add del addSldLayout delSldLayout">
        <pc:chgData name="Stefan de Koning" userId="S::skoning@deltion.nl::412a7293-fc72-45a0-b9cf-adc255158000" providerId="AD" clId="Web-{7B6EBBE7-4F90-4E98-6A0E-D6681349D959}" dt="2020-09-03T17:53:15.109" v="56"/>
        <pc:sldMasterMkLst>
          <pc:docMk/>
          <pc:sldMasterMk cId="1904349587" sldId="2147483757"/>
        </pc:sldMasterMkLst>
        <pc:sldLayoutChg chg="add del">
          <pc:chgData name="Stefan de Koning" userId="S::skoning@deltion.nl::412a7293-fc72-45a0-b9cf-adc255158000" providerId="AD" clId="Web-{7B6EBBE7-4F90-4E98-6A0E-D6681349D959}" dt="2020-09-03T17:53:15.109" v="56"/>
          <pc:sldLayoutMkLst>
            <pc:docMk/>
            <pc:sldMasterMk cId="1904349587" sldId="2147483757"/>
            <pc:sldLayoutMk cId="4079264867" sldId="2147483746"/>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4014040861" sldId="2147483747"/>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2799713620" sldId="2147483748"/>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1942440934" sldId="2147483749"/>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1436135189" sldId="2147483750"/>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2291967638" sldId="2147483751"/>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2043061766" sldId="2147483752"/>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2428238720" sldId="2147483753"/>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3376638773" sldId="2147483754"/>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1265816671" sldId="2147483755"/>
          </pc:sldLayoutMkLst>
        </pc:sldLayoutChg>
        <pc:sldLayoutChg chg="add del">
          <pc:chgData name="Stefan de Koning" userId="S::skoning@deltion.nl::412a7293-fc72-45a0-b9cf-adc255158000" providerId="AD" clId="Web-{7B6EBBE7-4F90-4E98-6A0E-D6681349D959}" dt="2020-09-03T17:53:15.109" v="56"/>
          <pc:sldLayoutMkLst>
            <pc:docMk/>
            <pc:sldMasterMk cId="1904349587" sldId="2147483757"/>
            <pc:sldLayoutMk cId="3483011943" sldId="2147483756"/>
          </pc:sldLayoutMkLst>
        </pc:sldLayoutChg>
      </pc:sldMasterChg>
      <pc:sldMasterChg chg="add addSldLayout">
        <pc:chgData name="Stefan de Koning" userId="S::skoning@deltion.nl::412a7293-fc72-45a0-b9cf-adc255158000" providerId="AD" clId="Web-{7B6EBBE7-4F90-4E98-6A0E-D6681349D959}" dt="2020-09-03T17:53:15.109" v="56"/>
        <pc:sldMasterMkLst>
          <pc:docMk/>
          <pc:sldMasterMk cId="1246291609" sldId="2147483771"/>
        </pc:sldMasterMkLst>
        <pc:sldLayoutChg chg="add">
          <pc:chgData name="Stefan de Koning" userId="S::skoning@deltion.nl::412a7293-fc72-45a0-b9cf-adc255158000" providerId="AD" clId="Web-{7B6EBBE7-4F90-4E98-6A0E-D6681349D959}" dt="2020-09-03T17:53:15.109" v="56"/>
          <pc:sldLayoutMkLst>
            <pc:docMk/>
            <pc:sldMasterMk cId="1246291609" sldId="2147483771"/>
            <pc:sldLayoutMk cId="147166422" sldId="2147483763"/>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1011174917" sldId="2147483764"/>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1380459916" sldId="2147483765"/>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1936545385" sldId="2147483766"/>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3761868516" sldId="2147483767"/>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963340531" sldId="2147483768"/>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3257522986" sldId="2147483769"/>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609225940" sldId="2147483770"/>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3399561753" sldId="2147483772"/>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3688297014" sldId="2147483773"/>
          </pc:sldLayoutMkLst>
        </pc:sldLayoutChg>
        <pc:sldLayoutChg chg="add">
          <pc:chgData name="Stefan de Koning" userId="S::skoning@deltion.nl::412a7293-fc72-45a0-b9cf-adc255158000" providerId="AD" clId="Web-{7B6EBBE7-4F90-4E98-6A0E-D6681349D959}" dt="2020-09-03T17:53:15.109" v="56"/>
          <pc:sldLayoutMkLst>
            <pc:docMk/>
            <pc:sldMasterMk cId="1246291609" sldId="2147483771"/>
            <pc:sldLayoutMk cId="1476806209" sldId="2147483774"/>
          </pc:sldLayoutMkLst>
        </pc:sldLayoutChg>
      </pc:sldMasterChg>
      <pc:sldMasterChg chg="add del addSldLayout delSldLayout">
        <pc:chgData name="Stefan de Koning" userId="S::skoning@deltion.nl::412a7293-fc72-45a0-b9cf-adc255158000" providerId="AD" clId="Web-{7B6EBBE7-4F90-4E98-6A0E-D6681349D959}" dt="2020-09-03T17:52:21.733" v="38"/>
        <pc:sldMasterMkLst>
          <pc:docMk/>
          <pc:sldMasterMk cId="2309748014" sldId="2147483772"/>
        </pc:sldMasterMkLst>
        <pc:sldLayoutChg chg="add del">
          <pc:chgData name="Stefan de Koning" userId="S::skoning@deltion.nl::412a7293-fc72-45a0-b9cf-adc255158000" providerId="AD" clId="Web-{7B6EBBE7-4F90-4E98-6A0E-D6681349D959}" dt="2020-09-03T17:52:21.733" v="38"/>
          <pc:sldLayoutMkLst>
            <pc:docMk/>
            <pc:sldMasterMk cId="2309748014" sldId="2147483772"/>
            <pc:sldLayoutMk cId="1829302380" sldId="2147483761"/>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1634117591" sldId="2147483762"/>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4064863128" sldId="2147483763"/>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2840607538" sldId="2147483764"/>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657439292" sldId="2147483765"/>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1727746729" sldId="2147483766"/>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215582900" sldId="2147483767"/>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3170677122" sldId="2147483768"/>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3046067267" sldId="2147483769"/>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3254543776" sldId="2147483770"/>
          </pc:sldLayoutMkLst>
        </pc:sldLayoutChg>
        <pc:sldLayoutChg chg="add del">
          <pc:chgData name="Stefan de Koning" userId="S::skoning@deltion.nl::412a7293-fc72-45a0-b9cf-adc255158000" providerId="AD" clId="Web-{7B6EBBE7-4F90-4E98-6A0E-D6681349D959}" dt="2020-09-03T17:52:21.733" v="38"/>
          <pc:sldLayoutMkLst>
            <pc:docMk/>
            <pc:sldMasterMk cId="2309748014" sldId="2147483772"/>
            <pc:sldLayoutMk cId="1336979551" sldId="2147483771"/>
          </pc:sldLayoutMkLst>
        </pc:sldLayoutChg>
      </pc:sldMasterChg>
      <pc:sldMasterChg chg="add del addSldLayout delSldLayout">
        <pc:chgData name="Stefan de Koning" userId="S::skoning@deltion.nl::412a7293-fc72-45a0-b9cf-adc255158000" providerId="AD" clId="Web-{7B6EBBE7-4F90-4E98-6A0E-D6681349D959}" dt="2020-09-03T17:52:06.795" v="34"/>
        <pc:sldMasterMkLst>
          <pc:docMk/>
          <pc:sldMasterMk cId="2589820744" sldId="2147483798"/>
        </pc:sldMasterMkLst>
        <pc:sldLayoutChg chg="add del">
          <pc:chgData name="Stefan de Koning" userId="S::skoning@deltion.nl::412a7293-fc72-45a0-b9cf-adc255158000" providerId="AD" clId="Web-{7B6EBBE7-4F90-4E98-6A0E-D6681349D959}" dt="2020-09-03T17:52:06.795" v="34"/>
          <pc:sldLayoutMkLst>
            <pc:docMk/>
            <pc:sldMasterMk cId="2589820744" sldId="2147483798"/>
            <pc:sldLayoutMk cId="1084407964" sldId="2147483787"/>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1858722363" sldId="2147483788"/>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168212145" sldId="2147483789"/>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131374471" sldId="2147483790"/>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1948014117" sldId="2147483791"/>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3520674795" sldId="2147483792"/>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2227151068" sldId="2147483793"/>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82099303" sldId="2147483794"/>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3938287219" sldId="2147483795"/>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3957246920" sldId="2147483796"/>
          </pc:sldLayoutMkLst>
        </pc:sldLayoutChg>
        <pc:sldLayoutChg chg="add del">
          <pc:chgData name="Stefan de Koning" userId="S::skoning@deltion.nl::412a7293-fc72-45a0-b9cf-adc255158000" providerId="AD" clId="Web-{7B6EBBE7-4F90-4E98-6A0E-D6681349D959}" dt="2020-09-03T17:52:06.795" v="34"/>
          <pc:sldLayoutMkLst>
            <pc:docMk/>
            <pc:sldMasterMk cId="2589820744" sldId="2147483798"/>
            <pc:sldLayoutMk cId="2494555470" sldId="2147483797"/>
          </pc:sldLayoutMkLst>
        </pc:sldLayoutChg>
      </pc:sldMasterChg>
      <pc:sldMasterChg chg="add del addSldLayout delSldLayout">
        <pc:chgData name="Stefan de Koning" userId="S::skoning@deltion.nl::412a7293-fc72-45a0-b9cf-adc255158000" providerId="AD" clId="Web-{7B6EBBE7-4F90-4E98-6A0E-D6681349D959}" dt="2020-09-03T17:52:14.842" v="36"/>
        <pc:sldMasterMkLst>
          <pc:docMk/>
          <pc:sldMasterMk cId="1649313143" sldId="2147483811"/>
        </pc:sldMasterMkLst>
        <pc:sldLayoutChg chg="add del">
          <pc:chgData name="Stefan de Koning" userId="S::skoning@deltion.nl::412a7293-fc72-45a0-b9cf-adc255158000" providerId="AD" clId="Web-{7B6EBBE7-4F90-4E98-6A0E-D6681349D959}" dt="2020-09-03T17:52:14.842" v="36"/>
          <pc:sldLayoutMkLst>
            <pc:docMk/>
            <pc:sldMasterMk cId="1649313143" sldId="2147483811"/>
            <pc:sldLayoutMk cId="2190945715" sldId="2147483800"/>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2467390572" sldId="2147483801"/>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1953771590" sldId="2147483802"/>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3552939235" sldId="2147483803"/>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4094848407" sldId="2147483804"/>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1601066916" sldId="2147483805"/>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2127450837" sldId="2147483806"/>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3911686158" sldId="2147483807"/>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2063128808" sldId="2147483808"/>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3241874448" sldId="2147483809"/>
          </pc:sldLayoutMkLst>
        </pc:sldLayoutChg>
        <pc:sldLayoutChg chg="add del">
          <pc:chgData name="Stefan de Koning" userId="S::skoning@deltion.nl::412a7293-fc72-45a0-b9cf-adc255158000" providerId="AD" clId="Web-{7B6EBBE7-4F90-4E98-6A0E-D6681349D959}" dt="2020-09-03T17:52:14.842" v="36"/>
          <pc:sldLayoutMkLst>
            <pc:docMk/>
            <pc:sldMasterMk cId="1649313143" sldId="2147483811"/>
            <pc:sldLayoutMk cId="3683754205" sldId="2147483810"/>
          </pc:sldLayoutMkLst>
        </pc:sldLayoutChg>
      </pc:sldMasterChg>
      <pc:sldMasterChg chg="add del addSldLayout delSldLayout">
        <pc:chgData name="Stefan de Koning" userId="S::skoning@deltion.nl::412a7293-fc72-45a0-b9cf-adc255158000" providerId="AD" clId="Web-{7B6EBBE7-4F90-4E98-6A0E-D6681349D959}" dt="2020-09-03T17:53:14.702" v="55"/>
        <pc:sldMasterMkLst>
          <pc:docMk/>
          <pc:sldMasterMk cId="920777227" sldId="2147483821"/>
        </pc:sldMasterMkLst>
        <pc:sldLayoutChg chg="add del">
          <pc:chgData name="Stefan de Koning" userId="S::skoning@deltion.nl::412a7293-fc72-45a0-b9cf-adc255158000" providerId="AD" clId="Web-{7B6EBBE7-4F90-4E98-6A0E-D6681349D959}" dt="2020-09-03T17:53:14.702" v="55"/>
          <pc:sldLayoutMkLst>
            <pc:docMk/>
            <pc:sldMasterMk cId="920777227" sldId="2147483821"/>
            <pc:sldLayoutMk cId="929933102" sldId="2147483809"/>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1478601503" sldId="2147483810"/>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2222846330" sldId="2147483811"/>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2430235175" sldId="2147483812"/>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4257357705" sldId="2147483813"/>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2132870435" sldId="2147483814"/>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3024582999" sldId="2147483815"/>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1519004342" sldId="2147483816"/>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460487817" sldId="2147483817"/>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4105172618" sldId="2147483818"/>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945520323" sldId="2147483819"/>
          </pc:sldLayoutMkLst>
        </pc:sldLayoutChg>
        <pc:sldLayoutChg chg="add del">
          <pc:chgData name="Stefan de Koning" userId="S::skoning@deltion.nl::412a7293-fc72-45a0-b9cf-adc255158000" providerId="AD" clId="Web-{7B6EBBE7-4F90-4E98-6A0E-D6681349D959}" dt="2020-09-03T17:53:14.702" v="55"/>
          <pc:sldLayoutMkLst>
            <pc:docMk/>
            <pc:sldMasterMk cId="920777227" sldId="2147483821"/>
            <pc:sldLayoutMk cId="3193485558" sldId="2147483820"/>
          </pc:sldLayoutMkLst>
        </pc:sldLayoutChg>
      </pc:sldMasterChg>
      <pc:sldMasterChg chg="add del addSldLayout delSldLayout">
        <pc:chgData name="Stefan de Koning" userId="S::skoning@deltion.nl::412a7293-fc72-45a0-b9cf-adc255158000" providerId="AD" clId="Web-{7B6EBBE7-4F90-4E98-6A0E-D6681349D959}" dt="2020-09-03T17:52:41.421" v="48"/>
        <pc:sldMasterMkLst>
          <pc:docMk/>
          <pc:sldMasterMk cId="2326691688" sldId="2147483822"/>
        </pc:sldMasterMkLst>
        <pc:sldLayoutChg chg="add del">
          <pc:chgData name="Stefan de Koning" userId="S::skoning@deltion.nl::412a7293-fc72-45a0-b9cf-adc255158000" providerId="AD" clId="Web-{7B6EBBE7-4F90-4E98-6A0E-D6681349D959}" dt="2020-09-03T17:52:41.421" v="48"/>
          <pc:sldLayoutMkLst>
            <pc:docMk/>
            <pc:sldMasterMk cId="2326691688" sldId="2147483822"/>
            <pc:sldLayoutMk cId="1991130648" sldId="2147483811"/>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727934799" sldId="2147483812"/>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1338347095" sldId="2147483813"/>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3097450671" sldId="2147483814"/>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838501808" sldId="2147483815"/>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3556725764" sldId="2147483816"/>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4221654618" sldId="2147483817"/>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3524062938" sldId="2147483818"/>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3543605499" sldId="2147483819"/>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3255088184" sldId="2147483820"/>
          </pc:sldLayoutMkLst>
        </pc:sldLayoutChg>
        <pc:sldLayoutChg chg="add del">
          <pc:chgData name="Stefan de Koning" userId="S::skoning@deltion.nl::412a7293-fc72-45a0-b9cf-adc255158000" providerId="AD" clId="Web-{7B6EBBE7-4F90-4E98-6A0E-D6681349D959}" dt="2020-09-03T17:52:41.421" v="48"/>
          <pc:sldLayoutMkLst>
            <pc:docMk/>
            <pc:sldMasterMk cId="2326691688" sldId="2147483822"/>
            <pc:sldLayoutMk cId="3893873374" sldId="2147483821"/>
          </pc:sldLayoutMkLst>
        </pc:sldLayoutChg>
      </pc:sldMasterChg>
      <pc:sldMasterChg chg="add del addSldLayout delSldLayout">
        <pc:chgData name="Stefan de Koning" userId="S::skoning@deltion.nl::412a7293-fc72-45a0-b9cf-adc255158000" providerId="AD" clId="Web-{7B6EBBE7-4F90-4E98-6A0E-D6681349D959}" dt="2020-09-03T17:52:46.389" v="50"/>
        <pc:sldMasterMkLst>
          <pc:docMk/>
          <pc:sldMasterMk cId="1612031423" sldId="2147483835"/>
        </pc:sldMasterMkLst>
        <pc:sldLayoutChg chg="add del">
          <pc:chgData name="Stefan de Koning" userId="S::skoning@deltion.nl::412a7293-fc72-45a0-b9cf-adc255158000" providerId="AD" clId="Web-{7B6EBBE7-4F90-4E98-6A0E-D6681349D959}" dt="2020-09-03T17:52:46.389" v="50"/>
          <pc:sldLayoutMkLst>
            <pc:docMk/>
            <pc:sldMasterMk cId="1612031423" sldId="2147483835"/>
            <pc:sldLayoutMk cId="4222702911" sldId="2147483824"/>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1268462400" sldId="2147483825"/>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3460863119" sldId="2147483826"/>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1976951713" sldId="2147483827"/>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680172497" sldId="2147483828"/>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4286359376" sldId="2147483829"/>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4009273455" sldId="2147483830"/>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3314988364" sldId="2147483831"/>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176137170" sldId="2147483832"/>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2636696303" sldId="2147483833"/>
          </pc:sldLayoutMkLst>
        </pc:sldLayoutChg>
        <pc:sldLayoutChg chg="add del">
          <pc:chgData name="Stefan de Koning" userId="S::skoning@deltion.nl::412a7293-fc72-45a0-b9cf-adc255158000" providerId="AD" clId="Web-{7B6EBBE7-4F90-4E98-6A0E-D6681349D959}" dt="2020-09-03T17:52:46.389" v="50"/>
          <pc:sldLayoutMkLst>
            <pc:docMk/>
            <pc:sldMasterMk cId="1612031423" sldId="2147483835"/>
            <pc:sldLayoutMk cId="2403273231" sldId="2147483834"/>
          </pc:sldLayoutMkLst>
        </pc:sldLayoutChg>
      </pc:sldMasterChg>
    </pc:docChg>
  </pc:docChgLst>
  <pc:docChgLst>
    <pc:chgData name="Stefan de Koning" userId="S::skoning@deltion.nl::412a7293-fc72-45a0-b9cf-adc255158000" providerId="AD" clId="Web-{C7049023-59F5-F56A-CD9F-33ECAF04700E}"/>
    <pc:docChg chg="addSld delSld modSld addMainMaster modMainMaster">
      <pc:chgData name="Stefan de Koning" userId="S::skoning@deltion.nl::412a7293-fc72-45a0-b9cf-adc255158000" providerId="AD" clId="Web-{C7049023-59F5-F56A-CD9F-33ECAF04700E}" dt="2020-09-03T17:57:12.308" v="32" actId="20577"/>
      <pc:docMkLst>
        <pc:docMk/>
      </pc:docMkLst>
      <pc:sldChg chg="del">
        <pc:chgData name="Stefan de Koning" userId="S::skoning@deltion.nl::412a7293-fc72-45a0-b9cf-adc255158000" providerId="AD" clId="Web-{C7049023-59F5-F56A-CD9F-33ECAF04700E}" dt="2020-09-03T17:56:02.980" v="0"/>
        <pc:sldMkLst>
          <pc:docMk/>
          <pc:sldMk cId="22087695" sldId="257"/>
        </pc:sldMkLst>
      </pc:sldChg>
      <pc:sldChg chg="modSp add">
        <pc:chgData name="Stefan de Koning" userId="S::skoning@deltion.nl::412a7293-fc72-45a0-b9cf-adc255158000" providerId="AD" clId="Web-{C7049023-59F5-F56A-CD9F-33ECAF04700E}" dt="2020-09-03T17:57:10.371" v="30" actId="20577"/>
        <pc:sldMkLst>
          <pc:docMk/>
          <pc:sldMk cId="2628194871" sldId="257"/>
        </pc:sldMkLst>
        <pc:spChg chg="mod">
          <ac:chgData name="Stefan de Koning" userId="S::skoning@deltion.nl::412a7293-fc72-45a0-b9cf-adc255158000" providerId="AD" clId="Web-{C7049023-59F5-F56A-CD9F-33ECAF04700E}" dt="2020-09-03T17:57:10.371" v="30" actId="20577"/>
          <ac:spMkLst>
            <pc:docMk/>
            <pc:sldMk cId="2628194871" sldId="257"/>
            <ac:spMk id="2" creationId="{BC5B94A9-C316-4AE0-83B4-A2027CF5B4E7}"/>
          </ac:spMkLst>
        </pc:spChg>
      </pc:sldChg>
      <pc:sldChg chg="new">
        <pc:chgData name="Stefan de Koning" userId="S::skoning@deltion.nl::412a7293-fc72-45a0-b9cf-adc255158000" providerId="AD" clId="Web-{C7049023-59F5-F56A-CD9F-33ECAF04700E}" dt="2020-09-03T17:56:23.527" v="2"/>
        <pc:sldMkLst>
          <pc:docMk/>
          <pc:sldMk cId="4092681629" sldId="258"/>
        </pc:sldMkLst>
      </pc:sldChg>
      <pc:sldMasterChg chg="add addSldLayout">
        <pc:chgData name="Stefan de Koning" userId="S::skoning@deltion.nl::412a7293-fc72-45a0-b9cf-adc255158000" providerId="AD" clId="Web-{C7049023-59F5-F56A-CD9F-33ECAF04700E}" dt="2020-09-03T17:56:15.136" v="1"/>
        <pc:sldMasterMkLst>
          <pc:docMk/>
          <pc:sldMasterMk cId="3129831510" sldId="2147483762"/>
        </pc:sldMasterMkLst>
        <pc:sldLayoutChg chg="add">
          <pc:chgData name="Stefan de Koning" userId="S::skoning@deltion.nl::412a7293-fc72-45a0-b9cf-adc255158000" providerId="AD" clId="Web-{C7049023-59F5-F56A-CD9F-33ECAF04700E}" dt="2020-09-03T17:56:15.136" v="1"/>
          <pc:sldLayoutMkLst>
            <pc:docMk/>
            <pc:sldMasterMk cId="3129831510" sldId="2147483762"/>
            <pc:sldLayoutMk cId="965165436" sldId="2147483751"/>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127371787" sldId="2147483752"/>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3924548066" sldId="2147483753"/>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1123621284" sldId="2147483754"/>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3241718031" sldId="2147483755"/>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2653790532" sldId="2147483756"/>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1526553816" sldId="2147483757"/>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1569073051" sldId="2147483758"/>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3530162684" sldId="2147483759"/>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1061486311" sldId="2147483760"/>
          </pc:sldLayoutMkLst>
        </pc:sldLayoutChg>
        <pc:sldLayoutChg chg="add">
          <pc:chgData name="Stefan de Koning" userId="S::skoning@deltion.nl::412a7293-fc72-45a0-b9cf-adc255158000" providerId="AD" clId="Web-{C7049023-59F5-F56A-CD9F-33ECAF04700E}" dt="2020-09-03T17:56:15.136" v="1"/>
          <pc:sldLayoutMkLst>
            <pc:docMk/>
            <pc:sldMasterMk cId="3129831510" sldId="2147483762"/>
            <pc:sldLayoutMk cId="3378142817" sldId="2147483761"/>
          </pc:sldLayoutMkLst>
        </pc:sldLayoutChg>
      </pc:sldMasterChg>
      <pc:sldMasterChg chg="replId modSldLayout">
        <pc:chgData name="Stefan de Koning" userId="S::skoning@deltion.nl::412a7293-fc72-45a0-b9cf-adc255158000" providerId="AD" clId="Web-{C7049023-59F5-F56A-CD9F-33ECAF04700E}" dt="2020-09-03T17:56:15.136" v="1"/>
        <pc:sldMasterMkLst>
          <pc:docMk/>
          <pc:sldMasterMk cId="1246291609" sldId="2147483771"/>
        </pc:sldMasterMkLst>
        <pc:sldLayoutChg chg="replId">
          <pc:chgData name="Stefan de Koning" userId="S::skoning@deltion.nl::412a7293-fc72-45a0-b9cf-adc255158000" providerId="AD" clId="Web-{C7049023-59F5-F56A-CD9F-33ECAF04700E}" dt="2020-09-03T17:56:15.136" v="1"/>
          <pc:sldLayoutMkLst>
            <pc:docMk/>
            <pc:sldMasterMk cId="1246291609" sldId="2147483771"/>
            <pc:sldLayoutMk cId="609225940" sldId="2147483770"/>
          </pc:sldLayoutMkLst>
        </pc:sldLayoutChg>
        <pc:sldLayoutChg chg="replId">
          <pc:chgData name="Stefan de Koning" userId="S::skoning@deltion.nl::412a7293-fc72-45a0-b9cf-adc255158000" providerId="AD" clId="Web-{C7049023-59F5-F56A-CD9F-33ECAF04700E}" dt="2020-09-03T17:56:15.136" v="1"/>
          <pc:sldLayoutMkLst>
            <pc:docMk/>
            <pc:sldMasterMk cId="1246291609" sldId="2147483771"/>
            <pc:sldLayoutMk cId="3399561753" sldId="2147483772"/>
          </pc:sldLayoutMkLst>
        </pc:sldLayoutChg>
        <pc:sldLayoutChg chg="replId">
          <pc:chgData name="Stefan de Koning" userId="S::skoning@deltion.nl::412a7293-fc72-45a0-b9cf-adc255158000" providerId="AD" clId="Web-{C7049023-59F5-F56A-CD9F-33ECAF04700E}" dt="2020-09-03T17:56:15.136" v="1"/>
          <pc:sldLayoutMkLst>
            <pc:docMk/>
            <pc:sldMasterMk cId="1246291609" sldId="2147483771"/>
            <pc:sldLayoutMk cId="3688297014" sldId="2147483773"/>
          </pc:sldLayoutMkLst>
        </pc:sldLayoutChg>
        <pc:sldLayoutChg chg="replId">
          <pc:chgData name="Stefan de Koning" userId="S::skoning@deltion.nl::412a7293-fc72-45a0-b9cf-adc255158000" providerId="AD" clId="Web-{C7049023-59F5-F56A-CD9F-33ECAF04700E}" dt="2020-09-03T17:56:15.136" v="1"/>
          <pc:sldLayoutMkLst>
            <pc:docMk/>
            <pc:sldMasterMk cId="1246291609" sldId="2147483771"/>
            <pc:sldLayoutMk cId="1476806209" sldId="21474837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6CFFB-6647-4D5F-9013-63D2FED62996}" type="datetimeFigureOut">
              <a:rPr lang="nl-NL" smtClean="0"/>
              <a:t>4-9-2020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8626B-5827-4498-BD88-25F4C8C50A9A}" type="slidenum">
              <a:rPr lang="nl-NL" smtClean="0"/>
              <a:t>‹nr.›</a:t>
            </a:fld>
            <a:endParaRPr lang="nl-NL"/>
          </a:p>
        </p:txBody>
      </p:sp>
    </p:spTree>
    <p:extLst>
      <p:ext uri="{BB962C8B-B14F-4D97-AF65-F5344CB8AC3E}">
        <p14:creationId xmlns:p14="http://schemas.microsoft.com/office/powerpoint/2010/main" val="1953022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Je kunt anderen bedriegen door een masker te dragen en je anders voor te doen dan dat je bent. </a:t>
            </a:r>
          </a:p>
          <a:p>
            <a:pPr lvl="0"/>
            <a:r>
              <a:rPr lang="nl-NL" dirty="0"/>
              <a:t>Je kunt jezelf voor de gek houden, door problemen in je leven te maskeren wanneer je anderen met je vergelijkt die het schijnbaar slechter doen. </a:t>
            </a:r>
          </a:p>
          <a:p>
            <a:pPr lvl="0"/>
            <a:r>
              <a:rPr lang="nl-NL" dirty="0"/>
              <a:t>Je kan zelf God voor de gek proberen ter houden. </a:t>
            </a:r>
          </a:p>
          <a:p>
            <a:endParaRPr lang="nl-NL" dirty="0"/>
          </a:p>
        </p:txBody>
      </p:sp>
      <p:sp>
        <p:nvSpPr>
          <p:cNvPr id="4" name="Tijdelijke aanduiding voor dianummer 3"/>
          <p:cNvSpPr>
            <a:spLocks noGrp="1"/>
          </p:cNvSpPr>
          <p:nvPr>
            <p:ph type="sldNum" sz="quarter" idx="10"/>
          </p:nvPr>
        </p:nvSpPr>
        <p:spPr/>
        <p:txBody>
          <a:bodyPr/>
          <a:lstStyle/>
          <a:p>
            <a:fld id="{12B8626B-5827-4498-BD88-25F4C8C50A9A}" type="slidenum">
              <a:rPr lang="nl-NL" smtClean="0"/>
              <a:t>10</a:t>
            </a:fld>
            <a:endParaRPr lang="nl-NL"/>
          </a:p>
        </p:txBody>
      </p:sp>
    </p:spTree>
    <p:extLst>
      <p:ext uri="{BB962C8B-B14F-4D97-AF65-F5344CB8AC3E}">
        <p14:creationId xmlns:p14="http://schemas.microsoft.com/office/powerpoint/2010/main" val="277502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2B8626B-5827-4498-BD88-25F4C8C50A9A}" type="slidenum">
              <a:rPr lang="nl-NL" smtClean="0"/>
              <a:t>11</a:t>
            </a:fld>
            <a:endParaRPr lang="nl-NL"/>
          </a:p>
        </p:txBody>
      </p:sp>
    </p:spTree>
    <p:extLst>
      <p:ext uri="{BB962C8B-B14F-4D97-AF65-F5344CB8AC3E}">
        <p14:creationId xmlns:p14="http://schemas.microsoft.com/office/powerpoint/2010/main" val="205907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is voor jou een reden</a:t>
            </a:r>
            <a:r>
              <a:rPr lang="nl-NL" baseline="0" dirty="0"/>
              <a:t> om niet in het licht te willen wandelen?</a:t>
            </a:r>
            <a:endParaRPr lang="nl-NL" dirty="0"/>
          </a:p>
        </p:txBody>
      </p:sp>
      <p:sp>
        <p:nvSpPr>
          <p:cNvPr id="4" name="Tijdelijke aanduiding voor dianummer 3"/>
          <p:cNvSpPr>
            <a:spLocks noGrp="1"/>
          </p:cNvSpPr>
          <p:nvPr>
            <p:ph type="sldNum" sz="quarter" idx="10"/>
          </p:nvPr>
        </p:nvSpPr>
        <p:spPr/>
        <p:txBody>
          <a:bodyPr/>
          <a:lstStyle/>
          <a:p>
            <a:fld id="{12B8626B-5827-4498-BD88-25F4C8C50A9A}" type="slidenum">
              <a:rPr lang="nl-NL" smtClean="0"/>
              <a:t>12</a:t>
            </a:fld>
            <a:endParaRPr lang="nl-NL"/>
          </a:p>
        </p:txBody>
      </p:sp>
    </p:spTree>
    <p:extLst>
      <p:ext uri="{BB962C8B-B14F-4D97-AF65-F5344CB8AC3E}">
        <p14:creationId xmlns:p14="http://schemas.microsoft.com/office/powerpoint/2010/main" val="250299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een</a:t>
            </a:r>
            <a:r>
              <a:rPr lang="nl-NL" baseline="0" dirty="0"/>
              <a:t> mooi nummer is God of </a:t>
            </a:r>
            <a:r>
              <a:rPr lang="nl-NL" baseline="0" dirty="0" err="1"/>
              <a:t>all</a:t>
            </a:r>
            <a:r>
              <a:rPr lang="nl-NL" baseline="0" dirty="0"/>
              <a:t> </a:t>
            </a:r>
            <a:r>
              <a:rPr lang="nl-NL" baseline="0" dirty="0" err="1"/>
              <a:t>my</a:t>
            </a:r>
            <a:r>
              <a:rPr lang="nl-NL" baseline="0" dirty="0"/>
              <a:t> </a:t>
            </a:r>
            <a:r>
              <a:rPr lang="nl-NL" baseline="0" dirty="0" err="1"/>
              <a:t>days</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12B8626B-5827-4498-BD88-25F4C8C50A9A}" type="slidenum">
              <a:rPr lang="nl-NL" smtClean="0"/>
              <a:t>13</a:t>
            </a:fld>
            <a:endParaRPr lang="nl-NL"/>
          </a:p>
        </p:txBody>
      </p:sp>
    </p:spTree>
    <p:extLst>
      <p:ext uri="{BB962C8B-B14F-4D97-AF65-F5344CB8AC3E}">
        <p14:creationId xmlns:p14="http://schemas.microsoft.com/office/powerpoint/2010/main" val="42473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Romeinen 3:10 </a:t>
            </a:r>
            <a:br>
              <a:rPr lang="nl-NL" dirty="0" smtClean="0"/>
            </a:br>
            <a:r>
              <a:rPr lang="nl-NL" dirty="0" smtClean="0"/>
              <a:t>zoals geschreven staat: Er is niemand rechtvaardig, ook niet één, er is niemand die verstandig is, er is niemand die God zoekt. Allen zijn zij afgedwaald, samen zijn zij nutteloos geworden. Er is niemand die goeddoet, er is er zelfs niet één.</a:t>
            </a:r>
          </a:p>
          <a:p>
            <a:endParaRPr lang="nl-NL" dirty="0"/>
          </a:p>
        </p:txBody>
      </p:sp>
      <p:sp>
        <p:nvSpPr>
          <p:cNvPr id="4" name="Tijdelijke aanduiding voor dianummer 3"/>
          <p:cNvSpPr>
            <a:spLocks noGrp="1"/>
          </p:cNvSpPr>
          <p:nvPr>
            <p:ph type="sldNum" sz="quarter" idx="10"/>
          </p:nvPr>
        </p:nvSpPr>
        <p:spPr/>
        <p:txBody>
          <a:bodyPr/>
          <a:lstStyle/>
          <a:p>
            <a:fld id="{12B8626B-5827-4498-BD88-25F4C8C50A9A}" type="slidenum">
              <a:rPr lang="nl-NL" smtClean="0"/>
              <a:t>14</a:t>
            </a:fld>
            <a:endParaRPr lang="nl-NL"/>
          </a:p>
        </p:txBody>
      </p:sp>
    </p:spTree>
    <p:extLst>
      <p:ext uri="{BB962C8B-B14F-4D97-AF65-F5344CB8AC3E}">
        <p14:creationId xmlns:p14="http://schemas.microsoft.com/office/powerpoint/2010/main" val="107380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2B8626B-5827-4498-BD88-25F4C8C50A9A}" type="slidenum">
              <a:rPr lang="nl-NL" smtClean="0"/>
              <a:t>17</a:t>
            </a:fld>
            <a:endParaRPr lang="nl-NL"/>
          </a:p>
        </p:txBody>
      </p:sp>
    </p:spTree>
    <p:extLst>
      <p:ext uri="{BB962C8B-B14F-4D97-AF65-F5344CB8AC3E}">
        <p14:creationId xmlns:p14="http://schemas.microsoft.com/office/powerpoint/2010/main" val="138619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2B8626B-5827-4498-BD88-25F4C8C50A9A}" type="slidenum">
              <a:rPr lang="nl-NL" smtClean="0"/>
              <a:t>18</a:t>
            </a:fld>
            <a:endParaRPr lang="nl-NL"/>
          </a:p>
        </p:txBody>
      </p:sp>
    </p:spTree>
    <p:extLst>
      <p:ext uri="{BB962C8B-B14F-4D97-AF65-F5344CB8AC3E}">
        <p14:creationId xmlns:p14="http://schemas.microsoft.com/office/powerpoint/2010/main" val="13044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Berouw is dat wanneer je zegt Ik ben klaar met mijn eigen weg te volgen, ik keer me om en ga </a:t>
            </a:r>
            <a:r>
              <a:rPr lang="nl-NL" sz="1200" kern="1200" dirty="0" err="1">
                <a:solidFill>
                  <a:schemeClr val="tx1"/>
                </a:solidFill>
                <a:effectLst/>
                <a:latin typeface="+mn-lt"/>
                <a:ea typeface="+mn-ea"/>
                <a:cs typeface="+mn-cs"/>
              </a:rPr>
              <a:t>God’s</a:t>
            </a:r>
            <a:r>
              <a:rPr lang="nl-NL" sz="1200" kern="1200" dirty="0">
                <a:solidFill>
                  <a:schemeClr val="tx1"/>
                </a:solidFill>
                <a:effectLst/>
                <a:latin typeface="+mn-lt"/>
                <a:ea typeface="+mn-ea"/>
                <a:cs typeface="+mn-cs"/>
              </a:rPr>
              <a:t> weg.</a:t>
            </a:r>
          </a:p>
          <a:p>
            <a:r>
              <a:rPr lang="nl-NL" sz="1200" kern="1200" dirty="0">
                <a:solidFill>
                  <a:schemeClr val="tx1"/>
                </a:solidFill>
                <a:effectLst/>
                <a:latin typeface="+mn-lt"/>
                <a:ea typeface="+mn-ea"/>
                <a:cs typeface="+mn-cs"/>
              </a:rPr>
              <a:t>Zie het verschil tussen zwakte en zonde. </a:t>
            </a:r>
          </a:p>
          <a:p>
            <a:endParaRPr lang="nl-NL" sz="1200" kern="1200" dirty="0">
              <a:solidFill>
                <a:schemeClr val="tx1"/>
              </a:solidFill>
              <a:effectLst/>
              <a:latin typeface="+mn-lt"/>
              <a:ea typeface="+mn-ea"/>
              <a:cs typeface="+mn-cs"/>
            </a:endParaRPr>
          </a:p>
          <a:p>
            <a:r>
              <a:rPr lang="nl-NL" dirty="0"/>
              <a:t>1 Samuel 9:21 Toen antwoordde Saul en zei: Ben ik niet een </a:t>
            </a:r>
            <a:r>
              <a:rPr lang="nl-NL" dirty="0" err="1"/>
              <a:t>Benjaminiet</a:t>
            </a:r>
            <a:r>
              <a:rPr lang="nl-NL" dirty="0"/>
              <a:t>, uit de kleinste van de stammen van Israël? En is mijn geslacht niet het geringste van al de geslachten uit de stam van Benjamin? Waarom spreekt u mij dan aan met zulke woorden?</a:t>
            </a:r>
          </a:p>
          <a:p>
            <a:endParaRPr lang="nl-NL" dirty="0"/>
          </a:p>
          <a:p>
            <a:pPr lvl="0"/>
            <a:r>
              <a:rPr lang="nl-NL" dirty="0"/>
              <a:t>Leef ik alsof ik alleen mezelf als koning heb?</a:t>
            </a:r>
          </a:p>
          <a:p>
            <a:r>
              <a:rPr lang="nl-NL" dirty="0"/>
              <a:t>Negeer ik de dingen van God en ga ik op slimme wijze mijn eigen weg?</a:t>
            </a:r>
          </a:p>
          <a:p>
            <a:r>
              <a:rPr lang="nl-NL" dirty="0"/>
              <a:t>Ben ik gericht op mijn eigen verlangens i.p.v. </a:t>
            </a:r>
            <a:r>
              <a:rPr lang="nl-NL" dirty="0" err="1"/>
              <a:t>God’s</a:t>
            </a:r>
            <a:r>
              <a:rPr lang="nl-NL" dirty="0"/>
              <a:t> woord.</a:t>
            </a:r>
          </a:p>
          <a:p>
            <a:r>
              <a:rPr lang="nl-NL"/>
              <a:t>Worden mijn diepste verlangens bevredigd in God?</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12B8626B-5827-4498-BD88-25F4C8C50A9A}" type="slidenum">
              <a:rPr lang="nl-NL" smtClean="0"/>
              <a:t>19</a:t>
            </a:fld>
            <a:endParaRPr lang="nl-NL"/>
          </a:p>
        </p:txBody>
      </p:sp>
    </p:spTree>
    <p:extLst>
      <p:ext uri="{BB962C8B-B14F-4D97-AF65-F5344CB8AC3E}">
        <p14:creationId xmlns:p14="http://schemas.microsoft.com/office/powerpoint/2010/main" val="210325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9/4/2020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56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9/4/2020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963340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9/4/2020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257522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9/4/2020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52655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9073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016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1486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8142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1718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965165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7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9/4/2020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688297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548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1123621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9/4/2020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65379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9/4/2020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47680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9/4/2020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60922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9/4/2020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4716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9/4/2020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011174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9/4/2020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38045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9/4/2020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93654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9/4/2020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76186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9/4/2020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24629160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0"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9/4/2020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dirty="0"/>
          </a:p>
        </p:txBody>
      </p:sp>
    </p:spTree>
    <p:extLst>
      <p:ext uri="{BB962C8B-B14F-4D97-AF65-F5344CB8AC3E}">
        <p14:creationId xmlns:p14="http://schemas.microsoft.com/office/powerpoint/2010/main" val="3129831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DE08AC48-E1F3-43B0-8FEC-FB117AB8154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3047" y="10"/>
            <a:ext cx="12191999" cy="6857990"/>
          </a:xfrm>
          <a:prstGeom prst="rect">
            <a:avLst/>
          </a:prstGeom>
        </p:spPr>
      </p:pic>
      <p:sp>
        <p:nvSpPr>
          <p:cNvPr id="6" name="Rectangle 8">
            <a:extLst>
              <a:ext uri="{FF2B5EF4-FFF2-40B4-BE49-F238E27FC236}">
                <a16:creationId xmlns:a16="http://schemas.microsoft.com/office/drawing/2014/main" id="{AA61CCAC-6875-474C-8E9E-F57ABF078C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2346"/>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B59F7AA8-607B-4DD1-AB8C-39D7FCC56363}"/>
              </a:ext>
            </a:extLst>
          </p:cNvPr>
          <p:cNvSpPr>
            <a:spLocks noGrp="1"/>
          </p:cNvSpPr>
          <p:nvPr>
            <p:ph type="subTitle" idx="1"/>
          </p:nvPr>
        </p:nvSpPr>
        <p:spPr>
          <a:xfrm>
            <a:off x="321734" y="397565"/>
            <a:ext cx="11545482" cy="1755573"/>
          </a:xfrm>
        </p:spPr>
        <p:txBody>
          <a:bodyPr anchor="t">
            <a:normAutofit/>
          </a:bodyPr>
          <a:lstStyle/>
          <a:p>
            <a:endParaRPr lang="nl-NL" sz="1800" dirty="0">
              <a:solidFill>
                <a:schemeClr val="bg1"/>
              </a:solidFill>
            </a:endParaRPr>
          </a:p>
        </p:txBody>
      </p:sp>
      <p:sp>
        <p:nvSpPr>
          <p:cNvPr id="7" name="Rectangle 10">
            <a:extLst>
              <a:ext uri="{FF2B5EF4-FFF2-40B4-BE49-F238E27FC236}">
                <a16:creationId xmlns:a16="http://schemas.microsoft.com/office/drawing/2014/main" id="{5683D043-25BB-4AC9-8130-6411796726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534655"/>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8C8C84-AB7D-49B3-9F9B-E5D902F1EABE}"/>
              </a:ext>
            </a:extLst>
          </p:cNvPr>
          <p:cNvSpPr>
            <a:spLocks noGrp="1"/>
          </p:cNvSpPr>
          <p:nvPr>
            <p:ph type="ctrTitle"/>
          </p:nvPr>
        </p:nvSpPr>
        <p:spPr>
          <a:xfrm>
            <a:off x="321733" y="2306963"/>
            <a:ext cx="11545482" cy="3670255"/>
          </a:xfrm>
        </p:spPr>
        <p:txBody>
          <a:bodyPr anchor="b">
            <a:normAutofit/>
          </a:bodyPr>
          <a:lstStyle/>
          <a:p>
            <a:r>
              <a:rPr lang="nl-NL" sz="11500" dirty="0" err="1">
                <a:solidFill>
                  <a:schemeClr val="bg1"/>
                </a:solidFill>
              </a:rPr>
              <a:t>Roots</a:t>
            </a:r>
            <a:r>
              <a:rPr lang="nl-NL" sz="11500" dirty="0">
                <a:solidFill>
                  <a:schemeClr val="bg1"/>
                </a:solidFill>
              </a:rPr>
              <a:t> 2020</a:t>
            </a:r>
          </a:p>
        </p:txBody>
      </p:sp>
    </p:spTree>
    <p:extLst>
      <p:ext uri="{BB962C8B-B14F-4D97-AF65-F5344CB8AC3E}">
        <p14:creationId xmlns:p14="http://schemas.microsoft.com/office/powerpoint/2010/main" val="325741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Zonde - bedrog</a:t>
            </a:r>
          </a:p>
        </p:txBody>
      </p:sp>
      <p:sp>
        <p:nvSpPr>
          <p:cNvPr id="3" name="Tijdelijke aanduiding voor inhoud 2"/>
          <p:cNvSpPr>
            <a:spLocks noGrp="1"/>
          </p:cNvSpPr>
          <p:nvPr>
            <p:ph idx="1"/>
          </p:nvPr>
        </p:nvSpPr>
        <p:spPr/>
        <p:txBody>
          <a:bodyPr>
            <a:normAutofit/>
          </a:bodyPr>
          <a:lstStyle/>
          <a:p>
            <a:r>
              <a:rPr lang="nl-NL" dirty="0"/>
              <a:t>Jeremia 9:6 </a:t>
            </a:r>
            <a:br>
              <a:rPr lang="nl-NL" dirty="0"/>
            </a:br>
            <a:r>
              <a:rPr lang="nl-NL" dirty="0"/>
              <a:t/>
            </a:r>
            <a:br>
              <a:rPr lang="nl-NL" dirty="0"/>
            </a:br>
            <a:r>
              <a:rPr lang="nl-NL" dirty="0"/>
              <a:t>U woont te midden van </a:t>
            </a:r>
            <a:r>
              <a:rPr lang="nl-NL" b="1" u="sng" dirty="0"/>
              <a:t>bedrog</a:t>
            </a:r>
            <a:r>
              <a:rPr lang="nl-NL" dirty="0"/>
              <a:t>, door </a:t>
            </a:r>
            <a:r>
              <a:rPr lang="nl-NL" b="1" u="sng" dirty="0"/>
              <a:t>bedrog</a:t>
            </a:r>
            <a:r>
              <a:rPr lang="nl-NL" dirty="0"/>
              <a:t> weigeren zij Mij te kennen, spreekt de HEERE.</a:t>
            </a:r>
          </a:p>
          <a:p>
            <a:endParaRPr lang="nl-NL" dirty="0"/>
          </a:p>
          <a:p>
            <a:endParaRPr lang="nl-NL" dirty="0"/>
          </a:p>
        </p:txBody>
      </p:sp>
      <p:pic>
        <p:nvPicPr>
          <p:cNvPr id="4" name="Afbeelding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3532026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Zonde</a:t>
            </a:r>
            <a:endParaRPr lang="nl-NL" dirty="0"/>
          </a:p>
        </p:txBody>
      </p:sp>
      <p:sp>
        <p:nvSpPr>
          <p:cNvPr id="3" name="Tijdelijke aanduiding voor inhoud 2"/>
          <p:cNvSpPr>
            <a:spLocks noGrp="1"/>
          </p:cNvSpPr>
          <p:nvPr>
            <p:ph idx="1"/>
          </p:nvPr>
        </p:nvSpPr>
        <p:spPr/>
        <p:txBody>
          <a:bodyPr>
            <a:normAutofit/>
          </a:bodyPr>
          <a:lstStyle/>
          <a:p>
            <a:r>
              <a:rPr lang="nl-NL" dirty="0"/>
              <a:t>Johannes </a:t>
            </a:r>
            <a:r>
              <a:rPr lang="nl-NL" dirty="0" smtClean="0"/>
              <a:t>3</a:t>
            </a:r>
          </a:p>
          <a:p>
            <a:endParaRPr lang="nl-NL" dirty="0" smtClean="0"/>
          </a:p>
          <a:p>
            <a:pPr marL="0" indent="0">
              <a:buNone/>
            </a:pPr>
            <a:r>
              <a:rPr lang="nl-NL" dirty="0" smtClean="0"/>
              <a:t>19 En </a:t>
            </a:r>
            <a:r>
              <a:rPr lang="nl-NL" dirty="0"/>
              <a:t>dit is het oordeel, dat het licht in de wereld gekomen is, en de mensen hebben de duisternis liefgehad, meer dan het licht, want hun werken waren slecht. </a:t>
            </a:r>
            <a:r>
              <a:rPr lang="nl-NL" dirty="0" smtClean="0"/>
              <a:t/>
            </a:r>
            <a:br>
              <a:rPr lang="nl-NL" dirty="0" smtClean="0"/>
            </a:br>
            <a:r>
              <a:rPr lang="nl-NL" dirty="0" smtClean="0"/>
              <a:t>20</a:t>
            </a:r>
            <a:r>
              <a:rPr lang="nl-NL" dirty="0"/>
              <a:t>. Want ieder die kwaad doet, haat het licht en komt niet tot het licht, opdat zijn werken niet ontmaskerd worden.</a:t>
            </a:r>
          </a:p>
        </p:txBody>
      </p:sp>
      <p:pic>
        <p:nvPicPr>
          <p:cNvPr id="4" name="Afbeelding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1124694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Zonde </a:t>
            </a:r>
            <a:r>
              <a:rPr lang="nl-NL" dirty="0"/>
              <a:t>– liefde voor het kwaad</a:t>
            </a:r>
            <a:endParaRPr lang="nl-NL" dirty="0"/>
          </a:p>
        </p:txBody>
      </p:sp>
      <p:sp>
        <p:nvSpPr>
          <p:cNvPr id="3" name="Tijdelijke aanduiding voor inhoud 2"/>
          <p:cNvSpPr>
            <a:spLocks noGrp="1"/>
          </p:cNvSpPr>
          <p:nvPr>
            <p:ph idx="1"/>
          </p:nvPr>
        </p:nvSpPr>
        <p:spPr/>
        <p:txBody>
          <a:bodyPr>
            <a:normAutofit/>
          </a:bodyPr>
          <a:lstStyle/>
          <a:p>
            <a:r>
              <a:rPr lang="nl-NL" dirty="0"/>
              <a:t>Johannes </a:t>
            </a:r>
            <a:r>
              <a:rPr lang="nl-NL" dirty="0" smtClean="0"/>
              <a:t>3</a:t>
            </a:r>
          </a:p>
          <a:p>
            <a:endParaRPr lang="nl-NL" dirty="0" smtClean="0"/>
          </a:p>
          <a:p>
            <a:pPr marL="0" indent="0">
              <a:buNone/>
            </a:pPr>
            <a:r>
              <a:rPr lang="nl-NL" dirty="0" smtClean="0"/>
              <a:t>19 En </a:t>
            </a:r>
            <a:r>
              <a:rPr lang="nl-NL" dirty="0"/>
              <a:t>dit is het oordeel, dat het licht in de wereld gekomen is, en de mensen hebben de </a:t>
            </a:r>
            <a:r>
              <a:rPr lang="nl-NL" b="1" u="sng" dirty="0"/>
              <a:t>duisternis liefgehad</a:t>
            </a:r>
            <a:r>
              <a:rPr lang="nl-NL" dirty="0"/>
              <a:t>, meer dan het licht, want </a:t>
            </a:r>
            <a:r>
              <a:rPr lang="nl-NL" b="1" u="sng" dirty="0"/>
              <a:t>hun werken waren slecht</a:t>
            </a:r>
            <a:r>
              <a:rPr lang="nl-NL" dirty="0"/>
              <a:t>. </a:t>
            </a:r>
            <a:r>
              <a:rPr lang="nl-NL" dirty="0" smtClean="0"/>
              <a:t/>
            </a:r>
            <a:br>
              <a:rPr lang="nl-NL" dirty="0" smtClean="0"/>
            </a:br>
            <a:r>
              <a:rPr lang="nl-NL" dirty="0" smtClean="0"/>
              <a:t>20</a:t>
            </a:r>
            <a:r>
              <a:rPr lang="nl-NL" dirty="0"/>
              <a:t>. Want ieder die kwaad doet, haat het licht en komt niet tot het licht, opdat zijn werken niet ontmaskerd worden.</a:t>
            </a:r>
          </a:p>
        </p:txBody>
      </p:sp>
      <p:pic>
        <p:nvPicPr>
          <p:cNvPr id="4" name="Afbeelding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2045935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God kennen</a:t>
            </a:r>
          </a:p>
        </p:txBody>
      </p:sp>
      <p:sp>
        <p:nvSpPr>
          <p:cNvPr id="3" name="Tijdelijke aanduiding voor inhoud 2"/>
          <p:cNvSpPr>
            <a:spLocks noGrp="1"/>
          </p:cNvSpPr>
          <p:nvPr>
            <p:ph idx="1"/>
          </p:nvPr>
        </p:nvSpPr>
        <p:spPr/>
        <p:txBody>
          <a:bodyPr>
            <a:normAutofit lnSpcReduction="10000"/>
          </a:bodyPr>
          <a:lstStyle/>
          <a:p>
            <a:pPr marL="0" lvl="0" indent="0">
              <a:buNone/>
            </a:pPr>
            <a:r>
              <a:rPr lang="en-US" dirty="0"/>
              <a:t>‘</a:t>
            </a:r>
            <a:r>
              <a:rPr lang="en-US" i="1" dirty="0"/>
              <a:t>Fearless warriors in a picket fence, reckless abandon wrapped in common sense</a:t>
            </a:r>
            <a:br>
              <a:rPr lang="en-US" i="1" dirty="0"/>
            </a:br>
            <a:r>
              <a:rPr lang="en-US" i="1" dirty="0"/>
              <a:t>Deep water faith in the shallow end and we are caught in the middle</a:t>
            </a:r>
            <a:br>
              <a:rPr lang="en-US" i="1" dirty="0"/>
            </a:br>
            <a:r>
              <a:rPr lang="en-US" i="1" dirty="0"/>
              <a:t>With eyes wide open to the differences, </a:t>
            </a:r>
            <a:r>
              <a:rPr lang="en-US" b="1" i="1" u="sng" dirty="0"/>
              <a:t>the </a:t>
            </a:r>
            <a:r>
              <a:rPr lang="en-US" b="1" i="1" u="sng" dirty="0" smtClean="0"/>
              <a:t>God </a:t>
            </a:r>
            <a:r>
              <a:rPr lang="en-US" b="1" i="1" u="sng" dirty="0"/>
              <a:t>we want and the </a:t>
            </a:r>
            <a:r>
              <a:rPr lang="en-US" b="1" i="1" u="sng" dirty="0" smtClean="0"/>
              <a:t>God </a:t>
            </a:r>
            <a:r>
              <a:rPr lang="en-US" b="1" i="1" u="sng" dirty="0"/>
              <a:t>who is</a:t>
            </a:r>
            <a:r>
              <a:rPr lang="en-US" i="1" dirty="0"/>
              <a:t/>
            </a:r>
            <a:br>
              <a:rPr lang="en-US" i="1" dirty="0"/>
            </a:br>
            <a:r>
              <a:rPr lang="en-US" i="1" dirty="0"/>
              <a:t>But will we trade our dreams for </a:t>
            </a:r>
            <a:r>
              <a:rPr lang="en-US" i="1" dirty="0" smtClean="0"/>
              <a:t>His </a:t>
            </a:r>
            <a:r>
              <a:rPr lang="en-US" i="1" dirty="0"/>
              <a:t>or are we caught in the middle</a:t>
            </a:r>
            <a:r>
              <a:rPr lang="en-US" dirty="0"/>
              <a:t>’</a:t>
            </a:r>
          </a:p>
          <a:p>
            <a:pPr marL="0" lvl="0" indent="0">
              <a:buNone/>
            </a:pPr>
            <a:r>
              <a:rPr lang="en-US" dirty="0"/>
              <a:t>						</a:t>
            </a:r>
            <a:r>
              <a:rPr lang="en-US" sz="2000" dirty="0"/>
              <a:t>Casting Crowns – </a:t>
            </a:r>
            <a:r>
              <a:rPr lang="en-US" sz="2000" dirty="0" err="1"/>
              <a:t>Somewere</a:t>
            </a:r>
            <a:r>
              <a:rPr lang="en-US" sz="2000" dirty="0"/>
              <a:t> in the middle</a:t>
            </a:r>
            <a:endParaRPr lang="nl-NL" sz="2000" dirty="0"/>
          </a:p>
        </p:txBody>
      </p:sp>
      <p:pic>
        <p:nvPicPr>
          <p:cNvPr id="4" name="Afbeelding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4140973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God kennen</a:t>
            </a:r>
          </a:p>
        </p:txBody>
      </p:sp>
      <p:sp>
        <p:nvSpPr>
          <p:cNvPr id="3" name="Tijdelijke aanduiding voor inhoud 2"/>
          <p:cNvSpPr>
            <a:spLocks noGrp="1"/>
          </p:cNvSpPr>
          <p:nvPr>
            <p:ph idx="1"/>
          </p:nvPr>
        </p:nvSpPr>
        <p:spPr/>
        <p:txBody>
          <a:bodyPr/>
          <a:lstStyle/>
          <a:p>
            <a:r>
              <a:rPr lang="nl-NL" dirty="0"/>
              <a:t>Richteren 2:10-13</a:t>
            </a:r>
          </a:p>
          <a:p>
            <a:pPr lvl="1"/>
            <a:r>
              <a:rPr lang="nl-NL" dirty="0"/>
              <a:t>Is het zichtbaar welke God/god ik dien?</a:t>
            </a:r>
          </a:p>
          <a:p>
            <a:endParaRPr lang="nl-NL" dirty="0"/>
          </a:p>
          <a:p>
            <a:r>
              <a:rPr lang="nl-NL" dirty="0"/>
              <a:t>Richteren 3:1, 2</a:t>
            </a:r>
          </a:p>
          <a:p>
            <a:pPr lvl="1"/>
            <a:r>
              <a:rPr lang="nl-NL" dirty="0"/>
              <a:t>Hoe ga ik om met strijd in mijn leven?</a:t>
            </a:r>
          </a:p>
          <a:p>
            <a:pPr lvl="1"/>
            <a:endParaRPr lang="nl-NL" dirty="0"/>
          </a:p>
          <a:p>
            <a:r>
              <a:rPr lang="nl-NL" dirty="0"/>
              <a:t>Het is mogelijk om kennis te hebben van het bestaan van God, maar Hem niet echt kennen.</a:t>
            </a:r>
          </a:p>
        </p:txBody>
      </p:sp>
      <p:pic>
        <p:nvPicPr>
          <p:cNvPr id="4" name="Afbeelding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34148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Wil ik God leren kennen?</a:t>
            </a:r>
          </a:p>
        </p:txBody>
      </p:sp>
      <p:sp>
        <p:nvSpPr>
          <p:cNvPr id="3" name="Tijdelijke aanduiding voor inhoud 2"/>
          <p:cNvSpPr>
            <a:spLocks noGrp="1"/>
          </p:cNvSpPr>
          <p:nvPr>
            <p:ph idx="1"/>
          </p:nvPr>
        </p:nvSpPr>
        <p:spPr>
          <a:xfrm>
            <a:off x="838200" y="1929384"/>
            <a:ext cx="10515600" cy="4496130"/>
          </a:xfrm>
        </p:spPr>
        <p:txBody>
          <a:bodyPr>
            <a:normAutofit fontScale="85000" lnSpcReduction="20000"/>
          </a:bodyPr>
          <a:lstStyle/>
          <a:p>
            <a:pPr marL="0" indent="0">
              <a:buNone/>
            </a:pPr>
            <a:r>
              <a:rPr lang="nl-NL" i="1" dirty="0"/>
              <a:t>Richteren </a:t>
            </a:r>
            <a:r>
              <a:rPr lang="nl-NL" i="1" dirty="0" smtClean="0"/>
              <a:t>2</a:t>
            </a:r>
            <a:br>
              <a:rPr lang="nl-NL" i="1" dirty="0" smtClean="0"/>
            </a:br>
            <a:r>
              <a:rPr lang="nl-NL" i="1" dirty="0"/>
              <a:t/>
            </a:r>
            <a:br>
              <a:rPr lang="nl-NL" i="1" dirty="0"/>
            </a:br>
            <a:r>
              <a:rPr lang="nl-NL" i="1" dirty="0"/>
              <a:t>10 en ook heel die generatie met zijn vaderen verenigd was, stond er na hen een andere generatie op, die de HEERE niet kende, en evenmin de daden die Hij voor Israël verricht had. </a:t>
            </a:r>
            <a:br>
              <a:rPr lang="nl-NL" i="1" dirty="0"/>
            </a:br>
            <a:r>
              <a:rPr lang="nl-NL" i="1" dirty="0"/>
              <a:t>11. Toen deden de Israëlieten wat slecht was in de ogen van de HEERE en zij dienden de Baäls. </a:t>
            </a:r>
            <a:br>
              <a:rPr lang="nl-NL" i="1" dirty="0"/>
            </a:br>
            <a:r>
              <a:rPr lang="nl-NL" i="1" dirty="0"/>
              <a:t>12. Zij verlieten de HEERE, de God van hun vaderen, Die hen uit het land Egypte had geleid, en gingen achter andere goden aan, goden van de volken die rondom hen woonden. Zij bogen zich voor hen neer en verwekten de HEERE tot toorn. </a:t>
            </a:r>
            <a:br>
              <a:rPr lang="nl-NL" i="1" dirty="0"/>
            </a:br>
            <a:r>
              <a:rPr lang="nl-NL" i="1" dirty="0"/>
              <a:t>13. Want zij verlieten de HEERE en dienden de Baäl (heer) en de </a:t>
            </a:r>
            <a:r>
              <a:rPr lang="nl-NL" i="1" dirty="0" err="1"/>
              <a:t>Astartes</a:t>
            </a:r>
            <a:r>
              <a:rPr lang="nl-NL" i="1" dirty="0"/>
              <a:t> (ster).</a:t>
            </a:r>
            <a:endParaRPr lang="nl-NL" dirty="0"/>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3686049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Wil ik God leren kennen?</a:t>
            </a:r>
          </a:p>
        </p:txBody>
      </p:sp>
      <p:sp>
        <p:nvSpPr>
          <p:cNvPr id="3" name="Tijdelijke aanduiding voor inhoud 2"/>
          <p:cNvSpPr>
            <a:spLocks noGrp="1"/>
          </p:cNvSpPr>
          <p:nvPr>
            <p:ph idx="1"/>
          </p:nvPr>
        </p:nvSpPr>
        <p:spPr>
          <a:xfrm>
            <a:off x="838200" y="1929383"/>
            <a:ext cx="10515600" cy="4557913"/>
          </a:xfrm>
        </p:spPr>
        <p:txBody>
          <a:bodyPr/>
          <a:lstStyle/>
          <a:p>
            <a:pPr marL="0" indent="0">
              <a:buNone/>
            </a:pPr>
            <a:r>
              <a:rPr lang="nl-NL" i="1" dirty="0"/>
              <a:t>Richteren 3 </a:t>
            </a:r>
            <a:r>
              <a:rPr lang="nl-NL" i="1" dirty="0" smtClean="0"/>
              <a:t/>
            </a:r>
            <a:br>
              <a:rPr lang="nl-NL" i="1" dirty="0" smtClean="0"/>
            </a:br>
            <a:r>
              <a:rPr lang="nl-NL" i="1" dirty="0"/>
              <a:t/>
            </a:r>
            <a:br>
              <a:rPr lang="nl-NL" i="1" dirty="0"/>
            </a:br>
            <a:r>
              <a:rPr lang="nl-NL" i="1" dirty="0"/>
              <a:t>1 Dit nu zijn de volken die de HEERE liet blijven om Israël door hen op de proef te stellen, dat wil zeggen alle Israëlieten die niet wisten van al de oorlogen met Kanaän,</a:t>
            </a:r>
            <a:br>
              <a:rPr lang="nl-NL" i="1" dirty="0"/>
            </a:br>
            <a:r>
              <a:rPr lang="nl-NL" i="1" dirty="0"/>
              <a:t>2. alleen opdat de jongere generaties van de Israëlieten daarvan zouden weten, om hun de oorlog te leren, alleen hun die er tevoren niet van wisten:</a:t>
            </a:r>
            <a:endParaRPr lang="nl-NL" dirty="0"/>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986577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Leef ik in het kennen van Hem,</a:t>
            </a:r>
            <a:br>
              <a:rPr lang="nl-NL" dirty="0" smtClean="0"/>
            </a:br>
            <a:r>
              <a:rPr lang="nl-NL" dirty="0" smtClean="0"/>
              <a:t>of..</a:t>
            </a:r>
            <a:endParaRPr lang="nl-NL" dirty="0"/>
          </a:p>
        </p:txBody>
      </p:sp>
      <p:sp>
        <p:nvSpPr>
          <p:cNvPr id="3" name="Tijdelijke aanduiding voor inhoud 2"/>
          <p:cNvSpPr>
            <a:spLocks noGrp="1"/>
          </p:cNvSpPr>
          <p:nvPr>
            <p:ph idx="1"/>
          </p:nvPr>
        </p:nvSpPr>
        <p:spPr/>
        <p:txBody>
          <a:bodyPr/>
          <a:lstStyle/>
          <a:p>
            <a:pPr lvl="0"/>
            <a:r>
              <a:rPr lang="nl-NL" dirty="0"/>
              <a:t>Leef ik alsof ik alleen mezelf als koning heb?</a:t>
            </a:r>
          </a:p>
          <a:p>
            <a:r>
              <a:rPr lang="nl-NL" dirty="0"/>
              <a:t>Negeer ik de dingen van God en ga ik op slimme wijze mijn eigen weg?</a:t>
            </a:r>
          </a:p>
          <a:p>
            <a:r>
              <a:rPr lang="nl-NL" dirty="0"/>
              <a:t>Ben ik gericht op mijn eigen verlangens i.p.v. </a:t>
            </a:r>
            <a:r>
              <a:rPr lang="nl-NL" dirty="0" err="1"/>
              <a:t>God’s</a:t>
            </a:r>
            <a:r>
              <a:rPr lang="nl-NL" dirty="0"/>
              <a:t> </a:t>
            </a:r>
            <a:r>
              <a:rPr lang="nl-NL" dirty="0" smtClean="0"/>
              <a:t>Woord</a:t>
            </a:r>
            <a:r>
              <a:rPr lang="nl-NL" dirty="0"/>
              <a:t>.</a:t>
            </a:r>
          </a:p>
          <a:p>
            <a:r>
              <a:rPr lang="nl-NL" dirty="0"/>
              <a:t>Worden mijn diepste verlangens bevredigd </a:t>
            </a:r>
            <a:r>
              <a:rPr lang="nl-NL" dirty="0" smtClean="0"/>
              <a:t>buiten</a:t>
            </a:r>
            <a:r>
              <a:rPr lang="nl-NL" dirty="0" smtClean="0"/>
              <a:t> </a:t>
            </a:r>
            <a:r>
              <a:rPr lang="nl-NL" dirty="0"/>
              <a:t>God?</a:t>
            </a:r>
          </a:p>
        </p:txBody>
      </p:sp>
      <p:pic>
        <p:nvPicPr>
          <p:cNvPr id="4" name="Afbeelding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163036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Wil ik God leren kennen?</a:t>
            </a:r>
          </a:p>
        </p:txBody>
      </p:sp>
      <p:sp>
        <p:nvSpPr>
          <p:cNvPr id="5" name="Tijdelijke aanduiding voor inhoud 4"/>
          <p:cNvSpPr>
            <a:spLocks noGrp="1"/>
          </p:cNvSpPr>
          <p:nvPr>
            <p:ph sz="half" idx="1"/>
          </p:nvPr>
        </p:nvSpPr>
        <p:spPr/>
        <p:txBody>
          <a:bodyPr>
            <a:normAutofit fontScale="55000" lnSpcReduction="20000"/>
          </a:bodyPr>
          <a:lstStyle/>
          <a:p>
            <a:pPr marL="0" indent="0" algn="ctr">
              <a:buNone/>
            </a:pPr>
            <a:r>
              <a:rPr lang="nl-NL" dirty="0"/>
              <a:t>Jeremia 2 </a:t>
            </a:r>
          </a:p>
          <a:p>
            <a:pPr marL="0" indent="0" algn="ctr">
              <a:buNone/>
            </a:pPr>
            <a:endParaRPr lang="nl-NL" dirty="0"/>
          </a:p>
          <a:p>
            <a:pPr marL="0" indent="0" algn="ctr">
              <a:buNone/>
            </a:pPr>
            <a:r>
              <a:rPr lang="nl-NL" dirty="0"/>
              <a:t>11. Heeft een volk ooit goden ingeruild?  – en het zijn niet eens goden! – Toch heeft Mijn volk zijn Eer ingeruild voor wat niet van nut is.</a:t>
            </a:r>
            <a:br>
              <a:rPr lang="nl-NL" dirty="0"/>
            </a:br>
            <a:r>
              <a:rPr lang="nl-NL" dirty="0"/>
              <a:t/>
            </a:r>
            <a:br>
              <a:rPr lang="nl-NL" dirty="0"/>
            </a:br>
            <a:r>
              <a:rPr lang="nl-NL" dirty="0"/>
              <a:t>12. Ontzet u hierover, hemel, huiver, wees zeer ontsteld,	spreekt de HEERE.</a:t>
            </a:r>
            <a:br>
              <a:rPr lang="nl-NL" dirty="0"/>
            </a:br>
            <a:r>
              <a:rPr lang="nl-NL" dirty="0"/>
              <a:t/>
            </a:r>
            <a:br>
              <a:rPr lang="nl-NL" dirty="0"/>
            </a:br>
            <a:r>
              <a:rPr lang="nl-NL" dirty="0"/>
              <a:t>13. Want Mijn volk heeft een dubbel kwaad gedaan: 	Mij, de bron van levend water,</a:t>
            </a:r>
            <a:br>
              <a:rPr lang="nl-NL" dirty="0"/>
            </a:br>
            <a:r>
              <a:rPr lang="nl-NL" dirty="0"/>
              <a:t>hebben zij verlaten, om zich bakken uit te hakken, lekkende bakken, 	die geen water houden.</a:t>
            </a:r>
          </a:p>
        </p:txBody>
      </p:sp>
      <p:sp>
        <p:nvSpPr>
          <p:cNvPr id="6" name="Tijdelijke aanduiding voor inhoud 5"/>
          <p:cNvSpPr>
            <a:spLocks noGrp="1"/>
          </p:cNvSpPr>
          <p:nvPr>
            <p:ph sz="half" idx="2"/>
          </p:nvPr>
        </p:nvSpPr>
        <p:spPr/>
        <p:txBody>
          <a:bodyPr>
            <a:normAutofit fontScale="55000" lnSpcReduction="20000"/>
          </a:bodyPr>
          <a:lstStyle/>
          <a:p>
            <a:pPr marL="0" indent="0" algn="ctr">
              <a:buNone/>
            </a:pPr>
            <a:r>
              <a:rPr lang="nl-NL" i="1" dirty="0"/>
              <a:t>Psalm 36:10 </a:t>
            </a:r>
          </a:p>
          <a:p>
            <a:pPr marL="0" indent="0" algn="ctr">
              <a:buNone/>
            </a:pPr>
            <a:endParaRPr lang="nl-NL" i="1" dirty="0"/>
          </a:p>
          <a:p>
            <a:pPr marL="0" indent="0" algn="ctr">
              <a:buNone/>
            </a:pPr>
            <a:endParaRPr lang="nl-NL" i="1" dirty="0"/>
          </a:p>
          <a:p>
            <a:pPr marL="0" indent="0" algn="ctr">
              <a:buNone/>
            </a:pPr>
            <a:r>
              <a:rPr lang="nl-NL" sz="6500" i="1" dirty="0"/>
              <a:t>Want bij U is de bron van het leven; in Uw licht zien wij het licht</a:t>
            </a:r>
            <a:endParaRPr lang="nl-NL" sz="6500" dirty="0"/>
          </a:p>
        </p:txBody>
      </p:sp>
      <p:pic>
        <p:nvPicPr>
          <p:cNvPr id="7" name="Afbeelding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424467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4800" dirty="0"/>
              <a:t>De weg vrij maken tot het (beter) leren kennen van God.</a:t>
            </a:r>
          </a:p>
        </p:txBody>
      </p:sp>
      <p:sp>
        <p:nvSpPr>
          <p:cNvPr id="8" name="Tijdelijke aanduiding voor tekst 7"/>
          <p:cNvSpPr>
            <a:spLocks noGrp="1"/>
          </p:cNvSpPr>
          <p:nvPr>
            <p:ph type="body" idx="1"/>
          </p:nvPr>
        </p:nvSpPr>
        <p:spPr/>
        <p:txBody>
          <a:bodyPr/>
          <a:lstStyle/>
          <a:p>
            <a:r>
              <a:rPr lang="nl-NL" dirty="0" smtClean="0"/>
              <a:t>Vrucht </a:t>
            </a:r>
            <a:r>
              <a:rPr lang="nl-NL" dirty="0"/>
              <a:t>zonde</a:t>
            </a:r>
          </a:p>
        </p:txBody>
      </p:sp>
      <p:sp>
        <p:nvSpPr>
          <p:cNvPr id="9" name="Tijdelijke aanduiding voor inhoud 8"/>
          <p:cNvSpPr>
            <a:spLocks noGrp="1"/>
          </p:cNvSpPr>
          <p:nvPr>
            <p:ph sz="half" idx="2"/>
          </p:nvPr>
        </p:nvSpPr>
        <p:spPr>
          <a:xfrm>
            <a:off x="839788" y="2926080"/>
            <a:ext cx="10515600" cy="3264408"/>
          </a:xfrm>
        </p:spPr>
        <p:txBody>
          <a:bodyPr>
            <a:normAutofit fontScale="77500" lnSpcReduction="20000"/>
          </a:bodyPr>
          <a:lstStyle/>
          <a:p>
            <a:pPr marL="0" indent="0">
              <a:buNone/>
            </a:pPr>
            <a:r>
              <a:rPr lang="nl-NL" dirty="0"/>
              <a:t>1 Samuel 9:21 Toen antwoordde Saul en zei: Ben ik niet een </a:t>
            </a:r>
            <a:r>
              <a:rPr lang="nl-NL" dirty="0" err="1"/>
              <a:t>Benjaminiet</a:t>
            </a:r>
            <a:r>
              <a:rPr lang="nl-NL" dirty="0"/>
              <a:t>, uit de kleinste van de stammen van Israël? En is mijn geslacht niet het geringste van al de geslachten uit de stam van Benjamin? Waarom spreekt u mij dan aan met zulke woorden?</a:t>
            </a:r>
          </a:p>
          <a:p>
            <a:pPr marL="0" indent="0">
              <a:buNone/>
            </a:pPr>
            <a:endParaRPr lang="nl-NL" dirty="0"/>
          </a:p>
          <a:p>
            <a:pPr marL="0" indent="0">
              <a:buNone/>
            </a:pPr>
            <a:r>
              <a:rPr lang="nl-NL" dirty="0"/>
              <a:t>1 Samuel 15:17 En Samuel zei: Is het niet zo, dat u, hoewel klein in eigen oog, hoofd van de stammen van Israël geworden bent, en dat de HEERE u tot koning over Israël gezalfd heeft?</a:t>
            </a:r>
          </a:p>
        </p:txBody>
      </p:sp>
      <p:sp>
        <p:nvSpPr>
          <p:cNvPr id="10" name="Tijdelijke aanduiding voor tekst 9"/>
          <p:cNvSpPr>
            <a:spLocks noGrp="1"/>
          </p:cNvSpPr>
          <p:nvPr>
            <p:ph type="body" sz="quarter" idx="3"/>
          </p:nvPr>
        </p:nvSpPr>
        <p:spPr/>
        <p:txBody>
          <a:bodyPr/>
          <a:lstStyle/>
          <a:p>
            <a:r>
              <a:rPr lang="nl-NL" dirty="0"/>
              <a:t>Wortel zonde</a:t>
            </a:r>
          </a:p>
        </p:txBody>
      </p:sp>
      <p:pic>
        <p:nvPicPr>
          <p:cNvPr id="6" name="Afbeelding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3581903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B94A9-C316-4AE0-83B4-A2027CF5B4E7}"/>
              </a:ext>
            </a:extLst>
          </p:cNvPr>
          <p:cNvSpPr>
            <a:spLocks noGrp="1"/>
          </p:cNvSpPr>
          <p:nvPr>
            <p:ph type="title"/>
          </p:nvPr>
        </p:nvSpPr>
        <p:spPr/>
        <p:txBody>
          <a:bodyPr/>
          <a:lstStyle/>
          <a:p>
            <a:r>
              <a:rPr lang="nl-NL" dirty="0"/>
              <a:t>De weg terug naar God</a:t>
            </a:r>
          </a:p>
        </p:txBody>
      </p:sp>
      <p:sp>
        <p:nvSpPr>
          <p:cNvPr id="3" name="Tijdelijke aanduiding voor inhoud 2">
            <a:extLst>
              <a:ext uri="{FF2B5EF4-FFF2-40B4-BE49-F238E27FC236}">
                <a16:creationId xmlns:a16="http://schemas.microsoft.com/office/drawing/2014/main" id="{3A2CF584-1B60-4CCB-873B-4E2B0FE145A2}"/>
              </a:ext>
            </a:extLst>
          </p:cNvPr>
          <p:cNvSpPr>
            <a:spLocks noGrp="1"/>
          </p:cNvSpPr>
          <p:nvPr>
            <p:ph idx="1"/>
          </p:nvPr>
        </p:nvSpPr>
        <p:spPr/>
        <p:txBody>
          <a:bodyPr/>
          <a:lstStyle/>
          <a:p>
            <a:r>
              <a:rPr lang="nl-NL" dirty="0"/>
              <a:t>De waarheid over Wie God is. </a:t>
            </a:r>
          </a:p>
          <a:p>
            <a:r>
              <a:rPr lang="nl-NL" dirty="0"/>
              <a:t>De waarheid over wie ik zelf ben. </a:t>
            </a:r>
          </a:p>
          <a:p>
            <a:r>
              <a:rPr lang="nl-NL" dirty="0"/>
              <a:t>De waarheid over zonde.</a:t>
            </a:r>
          </a:p>
          <a:p>
            <a:r>
              <a:rPr lang="nl-NL" dirty="0"/>
              <a:t>De waarheid over redding en verlossing. </a:t>
            </a:r>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2628194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5DEEED-BE3A-4307-800A-45F555B51C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5C73706-35AD-4797-B796-D806B8FE5A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el 1"/>
          <p:cNvSpPr>
            <a:spLocks noGrp="1"/>
          </p:cNvSpPr>
          <p:nvPr>
            <p:ph type="title"/>
          </p:nvPr>
        </p:nvSpPr>
        <p:spPr>
          <a:xfrm>
            <a:off x="841248" y="644652"/>
            <a:ext cx="3182112" cy="5568696"/>
          </a:xfrm>
        </p:spPr>
        <p:txBody>
          <a:bodyPr>
            <a:normAutofit/>
          </a:bodyPr>
          <a:lstStyle/>
          <a:p>
            <a:r>
              <a:rPr lang="nl-NL" sz="6600">
                <a:solidFill>
                  <a:srgbClr val="FFFFFF"/>
                </a:solidFill>
              </a:rPr>
              <a:t>Vragen</a:t>
            </a:r>
          </a:p>
        </p:txBody>
      </p:sp>
      <p:sp>
        <p:nvSpPr>
          <p:cNvPr id="3" name="Tijdelijke aanduiding voor tekst 2"/>
          <p:cNvSpPr>
            <a:spLocks noGrp="1"/>
          </p:cNvSpPr>
          <p:nvPr>
            <p:ph idx="1"/>
          </p:nvPr>
        </p:nvSpPr>
        <p:spPr>
          <a:xfrm>
            <a:off x="5191638" y="154050"/>
            <a:ext cx="6691468" cy="6560339"/>
          </a:xfrm>
        </p:spPr>
        <p:txBody>
          <a:bodyPr vert="horz" lIns="91440" tIns="45720" rIns="91440" bIns="45720" rtlCol="0" anchor="ctr">
            <a:normAutofit/>
          </a:bodyPr>
          <a:lstStyle/>
          <a:p>
            <a:pPr marL="0" indent="0">
              <a:lnSpc>
                <a:spcPct val="100000"/>
              </a:lnSpc>
              <a:buNone/>
            </a:pPr>
            <a:r>
              <a:rPr lang="nl-NL" sz="1800" dirty="0">
                <a:ea typeface="+mn-lt"/>
                <a:cs typeface="+mn-lt"/>
              </a:rPr>
              <a:t>Om verder (persoonlijk) over na te denken.</a:t>
            </a:r>
          </a:p>
          <a:p>
            <a:pPr>
              <a:lnSpc>
                <a:spcPct val="100000"/>
              </a:lnSpc>
              <a:buFont typeface="Arial"/>
              <a:buChar char="•"/>
            </a:pPr>
            <a:r>
              <a:rPr lang="nl-NL" sz="1800" dirty="0">
                <a:ea typeface="+mn-lt"/>
                <a:cs typeface="+mn-lt"/>
              </a:rPr>
              <a:t>Leef ik alsof ik alleen mezelf als koning </a:t>
            </a:r>
            <a:r>
              <a:rPr lang="nl-NL" sz="1800">
                <a:ea typeface="+mn-lt"/>
                <a:cs typeface="+mn-lt"/>
              </a:rPr>
              <a:t>heb</a:t>
            </a:r>
            <a:r>
              <a:rPr lang="nl-NL" sz="1800">
                <a:ea typeface="+mn-lt"/>
                <a:cs typeface="+mn-lt"/>
              </a:rPr>
              <a:t>?</a:t>
            </a:r>
            <a:endParaRPr lang="en-US" sz="1800" dirty="0">
              <a:ea typeface="+mn-lt"/>
              <a:cs typeface="+mn-lt"/>
            </a:endParaRPr>
          </a:p>
          <a:p>
            <a:pPr>
              <a:lnSpc>
                <a:spcPct val="100000"/>
              </a:lnSpc>
              <a:buFont typeface="Arial"/>
              <a:buChar char="•"/>
            </a:pPr>
            <a:r>
              <a:rPr lang="nl-NL" sz="1800" dirty="0">
                <a:ea typeface="+mn-lt"/>
                <a:cs typeface="+mn-lt"/>
              </a:rPr>
              <a:t>Negeer ik de dingen van God en ga ik op slimme wijze mijn eigen </a:t>
            </a:r>
            <a:r>
              <a:rPr lang="nl-NL" sz="1800">
                <a:ea typeface="+mn-lt"/>
                <a:cs typeface="+mn-lt"/>
              </a:rPr>
              <a:t>weg</a:t>
            </a:r>
            <a:r>
              <a:rPr lang="nl-NL" sz="1800">
                <a:ea typeface="+mn-lt"/>
                <a:cs typeface="+mn-lt"/>
              </a:rPr>
              <a:t>?</a:t>
            </a:r>
            <a:endParaRPr lang="en-US" sz="1800" dirty="0">
              <a:ea typeface="+mn-lt"/>
              <a:cs typeface="+mn-lt"/>
            </a:endParaRPr>
          </a:p>
          <a:p>
            <a:pPr>
              <a:lnSpc>
                <a:spcPct val="100000"/>
              </a:lnSpc>
              <a:buFont typeface="Arial"/>
              <a:buChar char="•"/>
            </a:pPr>
            <a:r>
              <a:rPr lang="nl-NL" sz="1800" dirty="0">
                <a:ea typeface="+mn-lt"/>
                <a:cs typeface="+mn-lt"/>
              </a:rPr>
              <a:t>Ben ik gericht op mijn eigen verlangens </a:t>
            </a:r>
            <a:r>
              <a:rPr lang="nl-NL" sz="1800">
                <a:ea typeface="+mn-lt"/>
                <a:cs typeface="+mn-lt"/>
              </a:rPr>
              <a:t>i.p.v</a:t>
            </a:r>
            <a:r>
              <a:rPr lang="nl-NL" sz="1800">
                <a:ea typeface="+mn-lt"/>
                <a:cs typeface="+mn-lt"/>
              </a:rPr>
              <a:t>.</a:t>
            </a:r>
            <a:r>
              <a:rPr lang="nl-NL" sz="1800">
                <a:ea typeface="+mn-lt"/>
                <a:cs typeface="+mn-lt"/>
              </a:rPr>
              <a:t> </a:t>
            </a:r>
            <a:r>
              <a:rPr lang="nl-NL" sz="1800">
                <a:ea typeface="+mn-lt"/>
                <a:cs typeface="+mn-lt"/>
              </a:rPr>
              <a:t>God’s</a:t>
            </a:r>
            <a:r>
              <a:rPr lang="nl-NL" sz="1800">
                <a:ea typeface="+mn-lt"/>
                <a:cs typeface="+mn-lt"/>
              </a:rPr>
              <a:t> </a:t>
            </a:r>
            <a:r>
              <a:rPr lang="nl-NL" sz="1800">
                <a:ea typeface="+mn-lt"/>
                <a:cs typeface="+mn-lt"/>
              </a:rPr>
              <a:t>woord?</a:t>
            </a:r>
            <a:endParaRPr lang="en-US" sz="1800" dirty="0">
              <a:ea typeface="+mn-lt"/>
              <a:cs typeface="+mn-lt"/>
            </a:endParaRPr>
          </a:p>
          <a:p>
            <a:pPr>
              <a:lnSpc>
                <a:spcPct val="100000"/>
              </a:lnSpc>
              <a:buFont typeface="Arial"/>
              <a:buChar char="•"/>
            </a:pPr>
            <a:r>
              <a:rPr lang="nl-NL" sz="1800" dirty="0">
                <a:ea typeface="+mn-lt"/>
                <a:cs typeface="+mn-lt"/>
              </a:rPr>
              <a:t>Worden mijn diepste verlangens bevredigd in </a:t>
            </a:r>
            <a:r>
              <a:rPr lang="nl-NL" sz="1800">
                <a:ea typeface="+mn-lt"/>
                <a:cs typeface="+mn-lt"/>
              </a:rPr>
              <a:t>God</a:t>
            </a:r>
            <a:r>
              <a:rPr lang="nl-NL" sz="1800">
                <a:ea typeface="+mn-lt"/>
                <a:cs typeface="+mn-lt"/>
              </a:rPr>
              <a:t>?</a:t>
            </a:r>
            <a:endParaRPr lang="en-US" sz="1800" dirty="0">
              <a:ea typeface="+mn-lt"/>
              <a:cs typeface="+mn-lt"/>
            </a:endParaRPr>
          </a:p>
          <a:p>
            <a:pPr marL="0" indent="0">
              <a:lnSpc>
                <a:spcPct val="100000"/>
              </a:lnSpc>
              <a:buNone/>
            </a:pPr>
            <a:endParaRPr lang="nl-NL" sz="1800">
              <a:ea typeface="+mn-lt"/>
              <a:cs typeface="+mn-lt"/>
            </a:endParaRPr>
          </a:p>
          <a:p>
            <a:pPr marL="0" indent="0">
              <a:lnSpc>
                <a:spcPct val="100000"/>
              </a:lnSpc>
              <a:buNone/>
            </a:pPr>
            <a:r>
              <a:rPr lang="nl-NL" sz="1800" dirty="0">
                <a:ea typeface="+mn-lt"/>
                <a:cs typeface="+mn-lt"/>
              </a:rPr>
              <a:t>Je kunt daarbij de volgende onderwerpen in leven nagaan en jezelf de vraag stellen. Hoe ga ik om met ‘</a:t>
            </a:r>
            <a:r>
              <a:rPr lang="nl-NL" sz="1800">
                <a:ea typeface="+mn-lt"/>
                <a:cs typeface="+mn-lt"/>
              </a:rPr>
              <a:t>mijn</a:t>
            </a:r>
            <a:r>
              <a:rPr lang="nl-NL" sz="1800">
                <a:ea typeface="+mn-lt"/>
                <a:cs typeface="+mn-lt"/>
              </a:rPr>
              <a:t>’:</a:t>
            </a:r>
            <a:endParaRPr lang="en-US" sz="1800" dirty="0">
              <a:ea typeface="+mn-lt"/>
              <a:cs typeface="+mn-lt"/>
            </a:endParaRPr>
          </a:p>
          <a:p>
            <a:pPr>
              <a:lnSpc>
                <a:spcPct val="100000"/>
              </a:lnSpc>
              <a:buFont typeface="Arial"/>
              <a:buChar char="•"/>
            </a:pPr>
            <a:r>
              <a:rPr lang="nl-NL" sz="1800">
                <a:ea typeface="+mn-lt"/>
                <a:cs typeface="+mn-lt"/>
              </a:rPr>
              <a:t>Tijd</a:t>
            </a:r>
            <a:endParaRPr lang="en-US" sz="1800" dirty="0">
              <a:ea typeface="+mn-lt"/>
              <a:cs typeface="+mn-lt"/>
            </a:endParaRPr>
          </a:p>
          <a:p>
            <a:pPr>
              <a:lnSpc>
                <a:spcPct val="100000"/>
              </a:lnSpc>
              <a:buFont typeface="Arial"/>
              <a:buChar char="•"/>
            </a:pPr>
            <a:r>
              <a:rPr lang="nl-NL" sz="1800">
                <a:ea typeface="+mn-lt"/>
                <a:cs typeface="+mn-lt"/>
              </a:rPr>
              <a:t>Geld</a:t>
            </a:r>
            <a:endParaRPr lang="en-US" sz="1800" dirty="0">
              <a:ea typeface="+mn-lt"/>
              <a:cs typeface="+mn-lt"/>
            </a:endParaRPr>
          </a:p>
          <a:p>
            <a:pPr>
              <a:lnSpc>
                <a:spcPct val="100000"/>
              </a:lnSpc>
              <a:buFont typeface="Arial"/>
              <a:buChar char="•"/>
            </a:pPr>
            <a:r>
              <a:rPr lang="nl-NL" sz="1800">
                <a:ea typeface="+mn-lt"/>
                <a:cs typeface="+mn-lt"/>
              </a:rPr>
              <a:t>Vriendschappen</a:t>
            </a:r>
            <a:endParaRPr lang="en-US" sz="1800" dirty="0">
              <a:ea typeface="+mn-lt"/>
              <a:cs typeface="+mn-lt"/>
            </a:endParaRPr>
          </a:p>
          <a:p>
            <a:pPr>
              <a:lnSpc>
                <a:spcPct val="100000"/>
              </a:lnSpc>
              <a:buFont typeface="Arial"/>
              <a:buChar char="•"/>
            </a:pPr>
            <a:r>
              <a:rPr lang="nl-NL" sz="1800" dirty="0">
                <a:ea typeface="+mn-lt"/>
                <a:cs typeface="+mn-lt"/>
              </a:rPr>
              <a:t>Keuzes voor mijn vermaak (films, muziek, </a:t>
            </a:r>
            <a:r>
              <a:rPr lang="nl-NL" sz="1800">
                <a:ea typeface="+mn-lt"/>
                <a:cs typeface="+mn-lt"/>
              </a:rPr>
              <a:t>internet</a:t>
            </a:r>
            <a:r>
              <a:rPr lang="nl-NL" sz="1800">
                <a:ea typeface="+mn-lt"/>
                <a:cs typeface="+mn-lt"/>
              </a:rPr>
              <a:t>)</a:t>
            </a:r>
            <a:endParaRPr lang="en-US" sz="1800" dirty="0">
              <a:ea typeface="+mn-lt"/>
              <a:cs typeface="+mn-lt"/>
            </a:endParaRPr>
          </a:p>
          <a:p>
            <a:pPr>
              <a:lnSpc>
                <a:spcPct val="100000"/>
              </a:lnSpc>
              <a:buFont typeface="Arial"/>
              <a:buChar char="•"/>
            </a:pPr>
            <a:r>
              <a:rPr lang="nl-NL" sz="1800" dirty="0">
                <a:ea typeface="+mn-lt"/>
                <a:cs typeface="+mn-lt"/>
              </a:rPr>
              <a:t>Wanneer ik mijn gedachten de vrije </a:t>
            </a:r>
            <a:r>
              <a:rPr lang="nl-NL" sz="1800">
                <a:ea typeface="+mn-lt"/>
                <a:cs typeface="+mn-lt"/>
              </a:rPr>
              <a:t>loop </a:t>
            </a:r>
            <a:r>
              <a:rPr lang="nl-NL" sz="1800">
                <a:ea typeface="+mn-lt"/>
                <a:cs typeface="+mn-lt"/>
              </a:rPr>
              <a:t>laat</a:t>
            </a:r>
            <a:endParaRPr lang="en-US" sz="1800" dirty="0">
              <a:ea typeface="+mn-lt"/>
              <a:cs typeface="+mn-lt"/>
            </a:endParaRPr>
          </a:p>
          <a:p>
            <a:pPr>
              <a:lnSpc>
                <a:spcPct val="100000"/>
              </a:lnSpc>
              <a:buFont typeface="Arial"/>
              <a:buChar char="•"/>
            </a:pPr>
            <a:r>
              <a:rPr lang="nl-NL" sz="1800" dirty="0">
                <a:ea typeface="+mn-lt"/>
                <a:cs typeface="+mn-lt"/>
              </a:rPr>
              <a:t>In </a:t>
            </a:r>
            <a:r>
              <a:rPr lang="nl-NL" sz="1800">
                <a:ea typeface="+mn-lt"/>
                <a:cs typeface="+mn-lt"/>
              </a:rPr>
              <a:t>mijn </a:t>
            </a:r>
            <a:r>
              <a:rPr lang="nl-NL" sz="1800">
                <a:ea typeface="+mn-lt"/>
                <a:cs typeface="+mn-lt"/>
              </a:rPr>
              <a:t>gesprekken</a:t>
            </a:r>
            <a:endParaRPr lang="en-US" sz="1800" dirty="0">
              <a:ea typeface="+mn-lt"/>
              <a:cs typeface="+mn-lt"/>
            </a:endParaRPr>
          </a:p>
        </p:txBody>
      </p:sp>
      <p:pic>
        <p:nvPicPr>
          <p:cNvPr id="6" name="Afbeelding 5" descr="Afbeelding met bloem&#10;&#10;Automatisch gegenereerde beschrijving">
            <a:extLst>
              <a:ext uri="{FF2B5EF4-FFF2-40B4-BE49-F238E27FC236}">
                <a16:creationId xmlns:a16="http://schemas.microsoft.com/office/drawing/2014/main" id="{0F904E67-C530-4C02-9350-7DE8A7D845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214493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5DEEED-BE3A-4307-800A-45F555B51C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5C73706-35AD-4797-B796-D806B8FE5A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el 1"/>
          <p:cNvSpPr>
            <a:spLocks noGrp="1"/>
          </p:cNvSpPr>
          <p:nvPr>
            <p:ph type="title"/>
          </p:nvPr>
        </p:nvSpPr>
        <p:spPr>
          <a:xfrm>
            <a:off x="841248" y="644652"/>
            <a:ext cx="3182112" cy="5568696"/>
          </a:xfrm>
        </p:spPr>
        <p:txBody>
          <a:bodyPr>
            <a:normAutofit fontScale="90000"/>
          </a:bodyPr>
          <a:lstStyle/>
          <a:p>
            <a:r>
              <a:rPr lang="nl-NL" sz="4400" dirty="0">
                <a:solidFill>
                  <a:srgbClr val="FFFFFF"/>
                </a:solidFill>
              </a:rPr>
              <a:t>Kan je in je groep (iets) delen waar je over hebt nagedacht?</a:t>
            </a:r>
            <a:br>
              <a:rPr lang="nl-NL" sz="4400" dirty="0">
                <a:solidFill>
                  <a:srgbClr val="FFFFFF"/>
                </a:solidFill>
              </a:rPr>
            </a:br>
            <a:r>
              <a:rPr lang="nl-NL" sz="4400" dirty="0"/>
              <a:t/>
            </a:r>
            <a:br>
              <a:rPr lang="nl-NL" sz="4400" dirty="0"/>
            </a:br>
            <a:r>
              <a:rPr lang="nl-NL" sz="4400" dirty="0">
                <a:solidFill>
                  <a:srgbClr val="FFFFFF"/>
                </a:solidFill>
              </a:rPr>
              <a:t>Help, bemoedig, bid voor elkaar!</a:t>
            </a:r>
          </a:p>
        </p:txBody>
      </p:sp>
      <p:sp>
        <p:nvSpPr>
          <p:cNvPr id="3" name="Tijdelijke aanduiding voor tekst 2"/>
          <p:cNvSpPr>
            <a:spLocks noGrp="1"/>
          </p:cNvSpPr>
          <p:nvPr>
            <p:ph idx="1"/>
          </p:nvPr>
        </p:nvSpPr>
        <p:spPr>
          <a:xfrm>
            <a:off x="5191638" y="154050"/>
            <a:ext cx="6691468" cy="6560339"/>
          </a:xfrm>
        </p:spPr>
        <p:txBody>
          <a:bodyPr vert="horz" lIns="91440" tIns="45720" rIns="91440" bIns="45720" rtlCol="0" anchor="ctr">
            <a:normAutofit/>
          </a:bodyPr>
          <a:lstStyle/>
          <a:p>
            <a:pPr marL="0" indent="0">
              <a:lnSpc>
                <a:spcPct val="100000"/>
              </a:lnSpc>
              <a:buNone/>
            </a:pPr>
            <a:r>
              <a:rPr lang="nl-NL" sz="1800" dirty="0">
                <a:ea typeface="+mn-lt"/>
                <a:cs typeface="+mn-lt"/>
              </a:rPr>
              <a:t>Om verder (persoonlijk) over na te denken.</a:t>
            </a:r>
          </a:p>
          <a:p>
            <a:pPr>
              <a:lnSpc>
                <a:spcPct val="100000"/>
              </a:lnSpc>
              <a:buFont typeface="Arial"/>
              <a:buChar char="•"/>
            </a:pPr>
            <a:r>
              <a:rPr lang="nl-NL" sz="1800" dirty="0">
                <a:ea typeface="+mn-lt"/>
                <a:cs typeface="+mn-lt"/>
              </a:rPr>
              <a:t>Leef ik alsof ik alleen mezelf als koning heb?</a:t>
            </a:r>
            <a:endParaRPr lang="en-US" sz="1800" dirty="0">
              <a:ea typeface="+mn-lt"/>
              <a:cs typeface="+mn-lt"/>
            </a:endParaRPr>
          </a:p>
          <a:p>
            <a:pPr>
              <a:lnSpc>
                <a:spcPct val="100000"/>
              </a:lnSpc>
              <a:buFont typeface="Arial"/>
              <a:buChar char="•"/>
            </a:pPr>
            <a:r>
              <a:rPr lang="nl-NL" sz="1800" dirty="0">
                <a:ea typeface="+mn-lt"/>
                <a:cs typeface="+mn-lt"/>
              </a:rPr>
              <a:t>Negeer ik de dingen van God en ga ik op slimme wijze mijn eigen weg?</a:t>
            </a:r>
            <a:endParaRPr lang="en-US" sz="1800" dirty="0">
              <a:ea typeface="+mn-lt"/>
              <a:cs typeface="+mn-lt"/>
            </a:endParaRPr>
          </a:p>
          <a:p>
            <a:pPr>
              <a:lnSpc>
                <a:spcPct val="100000"/>
              </a:lnSpc>
              <a:buFont typeface="Arial"/>
              <a:buChar char="•"/>
            </a:pPr>
            <a:r>
              <a:rPr lang="nl-NL" sz="1800" dirty="0">
                <a:ea typeface="+mn-lt"/>
                <a:cs typeface="+mn-lt"/>
              </a:rPr>
              <a:t>Ben ik gericht op mijn eigen verlangens i.p.v. </a:t>
            </a:r>
            <a:r>
              <a:rPr lang="nl-NL" sz="1800" dirty="0" err="1">
                <a:ea typeface="+mn-lt"/>
                <a:cs typeface="+mn-lt"/>
              </a:rPr>
              <a:t>God’s</a:t>
            </a:r>
            <a:r>
              <a:rPr lang="nl-NL" sz="1800" dirty="0">
                <a:ea typeface="+mn-lt"/>
                <a:cs typeface="+mn-lt"/>
              </a:rPr>
              <a:t> woord?</a:t>
            </a:r>
            <a:endParaRPr lang="en-US" sz="1800" dirty="0">
              <a:ea typeface="+mn-lt"/>
              <a:cs typeface="+mn-lt"/>
            </a:endParaRPr>
          </a:p>
          <a:p>
            <a:pPr>
              <a:lnSpc>
                <a:spcPct val="100000"/>
              </a:lnSpc>
              <a:buFont typeface="Arial"/>
              <a:buChar char="•"/>
            </a:pPr>
            <a:r>
              <a:rPr lang="nl-NL" sz="1800" dirty="0">
                <a:ea typeface="+mn-lt"/>
                <a:cs typeface="+mn-lt"/>
              </a:rPr>
              <a:t>Worden mijn diepste verlangens bevredigd in God?</a:t>
            </a:r>
            <a:endParaRPr lang="en-US" sz="1800" dirty="0">
              <a:ea typeface="+mn-lt"/>
              <a:cs typeface="+mn-lt"/>
            </a:endParaRPr>
          </a:p>
          <a:p>
            <a:pPr marL="0" indent="0">
              <a:lnSpc>
                <a:spcPct val="100000"/>
              </a:lnSpc>
              <a:buNone/>
            </a:pPr>
            <a:endParaRPr lang="nl-NL" sz="1800">
              <a:ea typeface="+mn-lt"/>
              <a:cs typeface="+mn-lt"/>
            </a:endParaRPr>
          </a:p>
          <a:p>
            <a:pPr marL="0" indent="0">
              <a:lnSpc>
                <a:spcPct val="100000"/>
              </a:lnSpc>
              <a:buNone/>
            </a:pPr>
            <a:r>
              <a:rPr lang="nl-NL" sz="1800" dirty="0">
                <a:ea typeface="+mn-lt"/>
                <a:cs typeface="+mn-lt"/>
              </a:rPr>
              <a:t>Je kunt daarbij de volgende onderwerpen in leven nagaan en jezelf de vraag stellen. Hoe ga ik om met ‘mijn’:</a:t>
            </a:r>
            <a:endParaRPr lang="en-US" sz="1800" dirty="0">
              <a:ea typeface="+mn-lt"/>
              <a:cs typeface="+mn-lt"/>
            </a:endParaRPr>
          </a:p>
          <a:p>
            <a:pPr>
              <a:lnSpc>
                <a:spcPct val="100000"/>
              </a:lnSpc>
              <a:buFont typeface="Arial"/>
              <a:buChar char="•"/>
            </a:pPr>
            <a:r>
              <a:rPr lang="nl-NL" sz="1800" dirty="0">
                <a:ea typeface="+mn-lt"/>
                <a:cs typeface="+mn-lt"/>
              </a:rPr>
              <a:t>Tijd</a:t>
            </a:r>
            <a:endParaRPr lang="en-US" sz="1800" dirty="0">
              <a:ea typeface="+mn-lt"/>
              <a:cs typeface="+mn-lt"/>
            </a:endParaRPr>
          </a:p>
          <a:p>
            <a:pPr>
              <a:lnSpc>
                <a:spcPct val="100000"/>
              </a:lnSpc>
              <a:buFont typeface="Arial"/>
              <a:buChar char="•"/>
            </a:pPr>
            <a:r>
              <a:rPr lang="nl-NL" sz="1800" dirty="0">
                <a:ea typeface="+mn-lt"/>
                <a:cs typeface="+mn-lt"/>
              </a:rPr>
              <a:t>Geld</a:t>
            </a:r>
            <a:endParaRPr lang="en-US" sz="1800" dirty="0">
              <a:ea typeface="+mn-lt"/>
              <a:cs typeface="+mn-lt"/>
            </a:endParaRPr>
          </a:p>
          <a:p>
            <a:pPr>
              <a:lnSpc>
                <a:spcPct val="100000"/>
              </a:lnSpc>
              <a:buFont typeface="Arial"/>
              <a:buChar char="•"/>
            </a:pPr>
            <a:r>
              <a:rPr lang="nl-NL" sz="1800" dirty="0">
                <a:ea typeface="+mn-lt"/>
                <a:cs typeface="+mn-lt"/>
              </a:rPr>
              <a:t>Vriendschappen</a:t>
            </a:r>
            <a:endParaRPr lang="en-US" sz="1800" dirty="0">
              <a:ea typeface="+mn-lt"/>
              <a:cs typeface="+mn-lt"/>
            </a:endParaRPr>
          </a:p>
          <a:p>
            <a:pPr>
              <a:lnSpc>
                <a:spcPct val="100000"/>
              </a:lnSpc>
              <a:buFont typeface="Arial"/>
              <a:buChar char="•"/>
            </a:pPr>
            <a:r>
              <a:rPr lang="nl-NL" sz="1800" dirty="0">
                <a:ea typeface="+mn-lt"/>
                <a:cs typeface="+mn-lt"/>
              </a:rPr>
              <a:t>Keuzes voor mijn vermaak (films, muziek, internet)</a:t>
            </a:r>
            <a:endParaRPr lang="en-US" sz="1800" dirty="0">
              <a:ea typeface="+mn-lt"/>
              <a:cs typeface="+mn-lt"/>
            </a:endParaRPr>
          </a:p>
          <a:p>
            <a:pPr>
              <a:lnSpc>
                <a:spcPct val="100000"/>
              </a:lnSpc>
              <a:buFont typeface="Arial"/>
              <a:buChar char="•"/>
            </a:pPr>
            <a:r>
              <a:rPr lang="nl-NL" sz="1800" dirty="0">
                <a:ea typeface="+mn-lt"/>
                <a:cs typeface="+mn-lt"/>
              </a:rPr>
              <a:t>Wanneer ik mijn gedachten de vrije loop laat</a:t>
            </a:r>
            <a:endParaRPr lang="en-US" sz="1800" dirty="0">
              <a:ea typeface="+mn-lt"/>
              <a:cs typeface="+mn-lt"/>
            </a:endParaRPr>
          </a:p>
          <a:p>
            <a:pPr>
              <a:lnSpc>
                <a:spcPct val="100000"/>
              </a:lnSpc>
              <a:buFont typeface="Arial"/>
              <a:buChar char="•"/>
            </a:pPr>
            <a:r>
              <a:rPr lang="nl-NL" sz="1800" dirty="0">
                <a:ea typeface="+mn-lt"/>
                <a:cs typeface="+mn-lt"/>
              </a:rPr>
              <a:t>In mijn gesprekken</a:t>
            </a:r>
            <a:endParaRPr lang="en-US" sz="1800" dirty="0">
              <a:ea typeface="+mn-lt"/>
              <a:cs typeface="+mn-lt"/>
            </a:endParaRPr>
          </a:p>
        </p:txBody>
      </p:sp>
      <p:pic>
        <p:nvPicPr>
          <p:cNvPr id="4" name="Afbeelding 3" descr="Afbeelding met bloem&#10;&#10;Automatisch gegenereerde beschrijving">
            <a:extLst>
              <a:ext uri="{FF2B5EF4-FFF2-40B4-BE49-F238E27FC236}">
                <a16:creationId xmlns:a16="http://schemas.microsoft.com/office/drawing/2014/main" id="{4F5B28B2-020A-4643-A629-F3B7C5EFAA8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22744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EA2A5-93DB-4020-9B08-955C02EDF990}"/>
              </a:ext>
            </a:extLst>
          </p:cNvPr>
          <p:cNvSpPr>
            <a:spLocks noGrp="1"/>
          </p:cNvSpPr>
          <p:nvPr>
            <p:ph type="title"/>
          </p:nvPr>
        </p:nvSpPr>
        <p:spPr/>
        <p:txBody>
          <a:bodyPr/>
          <a:lstStyle/>
          <a:p>
            <a:r>
              <a:rPr lang="nl-NL" dirty="0"/>
              <a:t>Wie is God… Wie ben ik…</a:t>
            </a:r>
          </a:p>
        </p:txBody>
      </p:sp>
      <p:sp>
        <p:nvSpPr>
          <p:cNvPr id="3" name="Tijdelijke aanduiding voor inhoud 2">
            <a:extLst>
              <a:ext uri="{FF2B5EF4-FFF2-40B4-BE49-F238E27FC236}">
                <a16:creationId xmlns:a16="http://schemas.microsoft.com/office/drawing/2014/main" id="{412B496B-97EF-4F22-A53A-E4ACB6CCC91F}"/>
              </a:ext>
            </a:extLst>
          </p:cNvPr>
          <p:cNvSpPr>
            <a:spLocks noGrp="1"/>
          </p:cNvSpPr>
          <p:nvPr>
            <p:ph idx="1"/>
          </p:nvPr>
        </p:nvSpPr>
        <p:spPr/>
        <p:txBody>
          <a:bodyPr/>
          <a:lstStyle/>
          <a:p>
            <a:r>
              <a:rPr lang="nl-NL" dirty="0"/>
              <a:t>Mozes vraagt dit aan de Heer </a:t>
            </a:r>
            <a:r>
              <a:rPr lang="nl-NL" dirty="0" smtClean="0"/>
              <a:t>(Ex. 3:11-14).</a:t>
            </a:r>
            <a:endParaRPr lang="nl-NL" dirty="0"/>
          </a:p>
          <a:p>
            <a:r>
              <a:rPr lang="nl-NL" dirty="0"/>
              <a:t>Jozua wordt gewezen op de Heer, Hij geeft de opdracht. </a:t>
            </a:r>
          </a:p>
          <a:p>
            <a:r>
              <a:rPr lang="nl-NL" dirty="0"/>
              <a:t>Gideon wordt gewezen op de Heer, juist als hij wil kijken naar zijn eigen achtergrond. </a:t>
            </a:r>
          </a:p>
          <a:p>
            <a:r>
              <a:rPr lang="nl-NL" dirty="0"/>
              <a:t>Paulus zijn bediening begon met de vraag Wie bent U!</a:t>
            </a:r>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409268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God leren kennen	</a:t>
            </a:r>
          </a:p>
        </p:txBody>
      </p:sp>
      <p:sp>
        <p:nvSpPr>
          <p:cNvPr id="3" name="Tijdelijke aanduiding voor inhoud 2"/>
          <p:cNvSpPr>
            <a:spLocks noGrp="1"/>
          </p:cNvSpPr>
          <p:nvPr>
            <p:ph idx="1"/>
          </p:nvPr>
        </p:nvSpPr>
        <p:spPr/>
        <p:txBody>
          <a:bodyPr>
            <a:normAutofit/>
          </a:bodyPr>
          <a:lstStyle/>
          <a:p>
            <a:r>
              <a:rPr lang="nl-NL" dirty="0"/>
              <a:t>We worden aangemoedigd Hem beter te leren kennen!</a:t>
            </a:r>
          </a:p>
          <a:p>
            <a:r>
              <a:rPr lang="nl-NL" dirty="0"/>
              <a:t>Als </a:t>
            </a:r>
            <a:r>
              <a:rPr lang="nl-NL" dirty="0" smtClean="0"/>
              <a:t>ik me besef hoe oneindig God is, oneindig veel groter Hij is in waardigheid </a:t>
            </a:r>
            <a:r>
              <a:rPr lang="nl-NL" dirty="0"/>
              <a:t>en reinheid. </a:t>
            </a:r>
            <a:r>
              <a:rPr lang="nl-NL" dirty="0" smtClean="0"/>
              <a:t>Dan ontstaat er een </a:t>
            </a:r>
            <a:r>
              <a:rPr lang="nl-NL" dirty="0" smtClean="0"/>
              <a:t>diep verlangen om Hem beter te leren kenner.</a:t>
            </a:r>
            <a:endParaRPr lang="nl-NL" dirty="0" smtClean="0"/>
          </a:p>
          <a:p>
            <a:r>
              <a:rPr lang="nl-NL" dirty="0" smtClean="0"/>
              <a:t>Als </a:t>
            </a:r>
            <a:r>
              <a:rPr lang="nl-NL" dirty="0"/>
              <a:t>ik me besef hoe groot de afstand is die God heeft moeten overbruggen. Wat Hij heeft moeten doen om een weg voor </a:t>
            </a:r>
            <a:r>
              <a:rPr lang="nl-NL" dirty="0" smtClean="0"/>
              <a:t>mijn </a:t>
            </a:r>
            <a:r>
              <a:rPr lang="nl-NL" dirty="0"/>
              <a:t>herstel te bewerkstelligen door de Heer Jezus. </a:t>
            </a:r>
            <a:r>
              <a:rPr lang="nl-NL" dirty="0" smtClean="0"/>
              <a:t>Dan is er geen </a:t>
            </a:r>
            <a:r>
              <a:rPr lang="nl-NL" dirty="0"/>
              <a:t>enkele reden </a:t>
            </a:r>
            <a:r>
              <a:rPr lang="nl-NL" dirty="0" smtClean="0"/>
              <a:t>voor </a:t>
            </a:r>
            <a:r>
              <a:rPr lang="nl-NL" dirty="0"/>
              <a:t>enige vorm van wanhoop. </a:t>
            </a:r>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3485718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Kan ik God leren kennen?	</a:t>
            </a:r>
          </a:p>
        </p:txBody>
      </p:sp>
      <p:sp>
        <p:nvSpPr>
          <p:cNvPr id="3" name="Tijdelijke aanduiding voor inhoud 2"/>
          <p:cNvSpPr>
            <a:spLocks noGrp="1"/>
          </p:cNvSpPr>
          <p:nvPr>
            <p:ph idx="1"/>
          </p:nvPr>
        </p:nvSpPr>
        <p:spPr/>
        <p:txBody>
          <a:bodyPr>
            <a:normAutofit/>
          </a:bodyPr>
          <a:lstStyle/>
          <a:p>
            <a:pPr marL="0" indent="0">
              <a:buNone/>
            </a:pPr>
            <a:r>
              <a:rPr lang="nl-NL" dirty="0"/>
              <a:t>Hebreeën 11:6 </a:t>
            </a:r>
            <a:r>
              <a:rPr lang="nl-NL" dirty="0" smtClean="0"/>
              <a:t/>
            </a:r>
            <a:br>
              <a:rPr lang="nl-NL" dirty="0" smtClean="0"/>
            </a:br>
            <a:endParaRPr lang="nl-NL" dirty="0" smtClean="0"/>
          </a:p>
          <a:p>
            <a:pPr marL="0" indent="0">
              <a:buNone/>
            </a:pPr>
            <a:r>
              <a:rPr lang="nl-NL" dirty="0" smtClean="0"/>
              <a:t>Zonder </a:t>
            </a:r>
            <a:r>
              <a:rPr lang="nl-NL" dirty="0"/>
              <a:t>geloof is het echter onmogelijk God te behagen. </a:t>
            </a:r>
            <a:endParaRPr lang="nl-NL" dirty="0" smtClean="0"/>
          </a:p>
          <a:p>
            <a:pPr marL="0" indent="0">
              <a:buNone/>
            </a:pPr>
            <a:r>
              <a:rPr lang="nl-NL" dirty="0" smtClean="0"/>
              <a:t>Want </a:t>
            </a:r>
            <a:r>
              <a:rPr lang="nl-NL" dirty="0"/>
              <a:t>wie tot God komt, moet geloven dat Hij </a:t>
            </a:r>
            <a:r>
              <a:rPr lang="nl-NL" b="1" u="sng" dirty="0"/>
              <a:t>is</a:t>
            </a:r>
            <a:r>
              <a:rPr lang="nl-NL" dirty="0"/>
              <a:t>, en dat Hij beloont wie Hem zoeken.</a:t>
            </a:r>
            <a:endParaRPr lang="nl-NL" dirty="0"/>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346734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God leren kennen</a:t>
            </a:r>
          </a:p>
        </p:txBody>
      </p:sp>
      <p:sp>
        <p:nvSpPr>
          <p:cNvPr id="3" name="Tijdelijke aanduiding voor inhoud 2"/>
          <p:cNvSpPr>
            <a:spLocks noGrp="1"/>
          </p:cNvSpPr>
          <p:nvPr>
            <p:ph idx="1"/>
          </p:nvPr>
        </p:nvSpPr>
        <p:spPr/>
        <p:txBody>
          <a:bodyPr vert="horz" lIns="91440" tIns="45720" rIns="91440" bIns="45720" rtlCol="0" anchor="t">
            <a:normAutofit/>
          </a:bodyPr>
          <a:lstStyle/>
          <a:p>
            <a:pPr marL="0" indent="0">
              <a:buNone/>
            </a:pPr>
            <a:r>
              <a:rPr lang="nl-NL" dirty="0"/>
              <a:t>	</a:t>
            </a:r>
          </a:p>
          <a:p>
            <a:pPr marL="0" indent="0">
              <a:buNone/>
            </a:pPr>
            <a:r>
              <a:rPr lang="nl-NL" dirty="0"/>
              <a:t>	</a:t>
            </a:r>
          </a:p>
          <a:p>
            <a:pPr marL="0" indent="0">
              <a:buNone/>
            </a:pPr>
            <a:r>
              <a:rPr lang="nl-NL" dirty="0"/>
              <a:t>	Nader tot God, en Hij zal tot u naderen. </a:t>
            </a:r>
          </a:p>
          <a:p>
            <a:pPr marL="0" indent="0">
              <a:buNone/>
            </a:pPr>
            <a:r>
              <a:rPr lang="nl-NL" dirty="0"/>
              <a:t>		Reinig de handen, zondaars, en zuiver </a:t>
            </a:r>
            <a:r>
              <a:rPr lang="nl-NL"/>
              <a:t>de harten dubbelhartigen</a:t>
            </a:r>
            <a:r>
              <a:rPr lang="nl-NL" dirty="0"/>
              <a:t>!</a:t>
            </a:r>
          </a:p>
          <a:p>
            <a:pPr marL="0" indent="0">
              <a:buNone/>
            </a:pPr>
            <a:endParaRPr lang="nl-NL" dirty="0"/>
          </a:p>
          <a:p>
            <a:pPr marL="0" indent="0">
              <a:buNone/>
            </a:pPr>
            <a:r>
              <a:rPr lang="nl-NL" dirty="0"/>
              <a:t>									Jakobus 4:8 </a:t>
            </a:r>
          </a:p>
          <a:p>
            <a:endParaRPr lang="nl-NL" dirty="0"/>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60249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Zonde</a:t>
            </a:r>
          </a:p>
        </p:txBody>
      </p:sp>
      <p:sp>
        <p:nvSpPr>
          <p:cNvPr id="3" name="Tijdelijke aanduiding voor inhoud 2"/>
          <p:cNvSpPr>
            <a:spLocks noGrp="1"/>
          </p:cNvSpPr>
          <p:nvPr>
            <p:ph idx="1"/>
          </p:nvPr>
        </p:nvSpPr>
        <p:spPr/>
        <p:txBody>
          <a:bodyPr/>
          <a:lstStyle/>
          <a:p>
            <a:r>
              <a:rPr lang="nl-NL" dirty="0"/>
              <a:t>Psalm 10:4 </a:t>
            </a:r>
            <a:br>
              <a:rPr lang="nl-NL" dirty="0"/>
            </a:br>
            <a:r>
              <a:rPr lang="nl-NL" dirty="0"/>
              <a:t/>
            </a:r>
            <a:br>
              <a:rPr lang="nl-NL" dirty="0"/>
            </a:br>
            <a:r>
              <a:rPr lang="nl-NL" dirty="0"/>
              <a:t>De goddeloze, met zijn neus trots omhoog, onderzoekt niet. Al zijn gedachten zijn: Er is geen God! </a:t>
            </a:r>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3670812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Zonde - trots</a:t>
            </a:r>
          </a:p>
        </p:txBody>
      </p:sp>
      <p:sp>
        <p:nvSpPr>
          <p:cNvPr id="3" name="Tijdelijke aanduiding voor inhoud 2"/>
          <p:cNvSpPr>
            <a:spLocks noGrp="1"/>
          </p:cNvSpPr>
          <p:nvPr>
            <p:ph idx="1"/>
          </p:nvPr>
        </p:nvSpPr>
        <p:spPr/>
        <p:txBody>
          <a:bodyPr/>
          <a:lstStyle/>
          <a:p>
            <a:r>
              <a:rPr lang="nl-NL" dirty="0"/>
              <a:t>Psalm 10:4 </a:t>
            </a:r>
            <a:br>
              <a:rPr lang="nl-NL" dirty="0"/>
            </a:br>
            <a:r>
              <a:rPr lang="nl-NL" dirty="0"/>
              <a:t/>
            </a:r>
            <a:br>
              <a:rPr lang="nl-NL" dirty="0"/>
            </a:br>
            <a:r>
              <a:rPr lang="nl-NL" dirty="0"/>
              <a:t>De goddeloze, met zijn neus </a:t>
            </a:r>
            <a:r>
              <a:rPr lang="nl-NL" b="1" u="sng" dirty="0"/>
              <a:t>trots</a:t>
            </a:r>
            <a:r>
              <a:rPr lang="nl-NL" dirty="0"/>
              <a:t> omhoog, </a:t>
            </a:r>
            <a:r>
              <a:rPr lang="nl-NL" b="1" u="sng" dirty="0"/>
              <a:t>onderzoekt niet</a:t>
            </a:r>
            <a:r>
              <a:rPr lang="nl-NL" dirty="0"/>
              <a:t>. Al zijn gedachten zijn: Er is geen God! </a:t>
            </a:r>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2244693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Zonde</a:t>
            </a:r>
          </a:p>
        </p:txBody>
      </p:sp>
      <p:sp>
        <p:nvSpPr>
          <p:cNvPr id="3" name="Tijdelijke aanduiding voor inhoud 2"/>
          <p:cNvSpPr>
            <a:spLocks noGrp="1"/>
          </p:cNvSpPr>
          <p:nvPr>
            <p:ph idx="1"/>
          </p:nvPr>
        </p:nvSpPr>
        <p:spPr/>
        <p:txBody>
          <a:bodyPr/>
          <a:lstStyle/>
          <a:p>
            <a:r>
              <a:rPr lang="nl-NL" dirty="0"/>
              <a:t>Jeremia 9:6 </a:t>
            </a:r>
            <a:br>
              <a:rPr lang="nl-NL" dirty="0"/>
            </a:br>
            <a:r>
              <a:rPr lang="nl-NL" dirty="0"/>
              <a:t/>
            </a:r>
            <a:br>
              <a:rPr lang="nl-NL" dirty="0"/>
            </a:br>
            <a:r>
              <a:rPr lang="nl-NL" dirty="0"/>
              <a:t>U woont te midden van bedrog, door bedrog weigeren zij Mij te kennen, spreekt de HEERE.</a:t>
            </a:r>
          </a:p>
        </p:txBody>
      </p:sp>
      <p:pic>
        <p:nvPicPr>
          <p:cNvPr id="4" name="Afbeelding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5600" y="6282049"/>
            <a:ext cx="1676400" cy="575951"/>
          </a:xfrm>
          <a:prstGeom prst="rect">
            <a:avLst/>
          </a:prstGeom>
        </p:spPr>
      </p:pic>
    </p:spTree>
    <p:extLst>
      <p:ext uri="{BB962C8B-B14F-4D97-AF65-F5344CB8AC3E}">
        <p14:creationId xmlns:p14="http://schemas.microsoft.com/office/powerpoint/2010/main" val="890587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243041"/>
      </a:dk2>
      <a:lt2>
        <a:srgbClr val="E2E8E3"/>
      </a:lt2>
      <a:accent1>
        <a:srgbClr val="E22ECF"/>
      </a:accent1>
      <a:accent2>
        <a:srgbClr val="981CD0"/>
      </a:accent2>
      <a:accent3>
        <a:srgbClr val="6436E3"/>
      </a:accent3>
      <a:accent4>
        <a:srgbClr val="354CD5"/>
      </a:accent4>
      <a:accent5>
        <a:srgbClr val="2E93E2"/>
      </a:accent5>
      <a:accent6>
        <a:srgbClr val="19B4B7"/>
      </a:accent6>
      <a:hlink>
        <a:srgbClr val="4A7AC2"/>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1655</Words>
  <Application>Microsoft Office PowerPoint</Application>
  <PresentationFormat>Breedbeeld</PresentationFormat>
  <Paragraphs>127</Paragraphs>
  <Slides>21</Slides>
  <Notes>8</Notes>
  <HiddenSlides>0</HiddenSlides>
  <MMClips>1</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21</vt:i4>
      </vt:variant>
    </vt:vector>
  </HeadingPairs>
  <TitlesOfParts>
    <vt:vector size="28" baseType="lpstr">
      <vt:lpstr>Arial</vt:lpstr>
      <vt:lpstr>Avenir Next LT Pro</vt:lpstr>
      <vt:lpstr>Calibri</vt:lpstr>
      <vt:lpstr>The Hand Bold</vt:lpstr>
      <vt:lpstr>The Serif Hand Black</vt:lpstr>
      <vt:lpstr>AccentBoxVTI</vt:lpstr>
      <vt:lpstr>SketchyVTI</vt:lpstr>
      <vt:lpstr>Roots 2020</vt:lpstr>
      <vt:lpstr>De weg terug naar God</vt:lpstr>
      <vt:lpstr>Wie is God… Wie ben ik…</vt:lpstr>
      <vt:lpstr>God leren kennen </vt:lpstr>
      <vt:lpstr>Kan ik God leren kennen? </vt:lpstr>
      <vt:lpstr>God leren kennen</vt:lpstr>
      <vt:lpstr>Zonde</vt:lpstr>
      <vt:lpstr>Zonde - trots</vt:lpstr>
      <vt:lpstr>Zonde</vt:lpstr>
      <vt:lpstr>Zonde - bedrog</vt:lpstr>
      <vt:lpstr>Zonde</vt:lpstr>
      <vt:lpstr>Zonde – liefde voor het kwaad</vt:lpstr>
      <vt:lpstr>God kennen</vt:lpstr>
      <vt:lpstr>God kennen</vt:lpstr>
      <vt:lpstr>Wil ik God leren kennen?</vt:lpstr>
      <vt:lpstr>Wil ik God leren kennen?</vt:lpstr>
      <vt:lpstr>Leef ik in het kennen van Hem, of..</vt:lpstr>
      <vt:lpstr>Wil ik God leren kennen?</vt:lpstr>
      <vt:lpstr>De weg vrij maken tot het (beter) leren kennen van God.</vt:lpstr>
      <vt:lpstr>Vragen</vt:lpstr>
      <vt:lpstr>Kan je in je groep (iets) delen waar je over hebt nagedacht?  Help, bemoedig, bid voor elkaar!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Stefan de Koning</cp:lastModifiedBy>
  <cp:revision>86</cp:revision>
  <dcterms:created xsi:type="dcterms:W3CDTF">2020-09-03T17:50:14Z</dcterms:created>
  <dcterms:modified xsi:type="dcterms:W3CDTF">2020-09-05T05:53:27Z</dcterms:modified>
</cp:coreProperties>
</file>