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6"/>
  </p:notesMasterIdLst>
  <p:handoutMasterIdLst>
    <p:handoutMasterId r:id="rId37"/>
  </p:handoutMasterIdLst>
  <p:sldIdLst>
    <p:sldId id="297" r:id="rId5"/>
    <p:sldId id="300" r:id="rId6"/>
    <p:sldId id="280" r:id="rId7"/>
    <p:sldId id="301" r:id="rId8"/>
    <p:sldId id="302" r:id="rId9"/>
    <p:sldId id="303" r:id="rId10"/>
    <p:sldId id="309" r:id="rId11"/>
    <p:sldId id="317" r:id="rId12"/>
    <p:sldId id="318" r:id="rId13"/>
    <p:sldId id="314" r:id="rId14"/>
    <p:sldId id="315" r:id="rId15"/>
    <p:sldId id="319" r:id="rId16"/>
    <p:sldId id="320" r:id="rId17"/>
    <p:sldId id="311" r:id="rId18"/>
    <p:sldId id="312" r:id="rId19"/>
    <p:sldId id="321" r:id="rId20"/>
    <p:sldId id="322" r:id="rId21"/>
    <p:sldId id="323" r:id="rId22"/>
    <p:sldId id="324" r:id="rId23"/>
    <p:sldId id="325" r:id="rId24"/>
    <p:sldId id="328" r:id="rId25"/>
    <p:sldId id="329" r:id="rId26"/>
    <p:sldId id="305" r:id="rId27"/>
    <p:sldId id="304" r:id="rId28"/>
    <p:sldId id="306" r:id="rId29"/>
    <p:sldId id="307" r:id="rId30"/>
    <p:sldId id="308" r:id="rId31"/>
    <p:sldId id="313" r:id="rId32"/>
    <p:sldId id="331" r:id="rId33"/>
    <p:sldId id="330" r:id="rId34"/>
    <p:sldId id="332" r:id="rId35"/>
  </p:sldIdLst>
  <p:sldSz cx="12192000" cy="6858000"/>
  <p:notesSz cx="6797675" cy="9928225"/>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aniël Meijer" initials="DM"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3F3BD"/>
    <a:srgbClr val="AFD1CF"/>
    <a:srgbClr val="DAEAEE"/>
    <a:srgbClr val="7CA9B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9588" autoAdjust="0"/>
  </p:normalViewPr>
  <p:slideViewPr>
    <p:cSldViewPr snapToGrid="0">
      <p:cViewPr varScale="1">
        <p:scale>
          <a:sx n="78" d="100"/>
          <a:sy n="78" d="100"/>
        </p:scale>
        <p:origin x="878" y="77"/>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1" d="100"/>
          <a:sy n="81" d="100"/>
        </p:scale>
        <p:origin x="-3132" y="-102"/>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sz="quarter" idx="1"/>
          </p:nvPr>
        </p:nvSpPr>
        <p:spPr>
          <a:xfrm>
            <a:off x="3850443" y="0"/>
            <a:ext cx="2945659" cy="498135"/>
          </a:xfrm>
          <a:prstGeom prst="rect">
            <a:avLst/>
          </a:prstGeom>
        </p:spPr>
        <p:txBody>
          <a:bodyPr vert="horz" lIns="91440" tIns="45720" rIns="91440" bIns="45720" rtlCol="0"/>
          <a:lstStyle>
            <a:lvl1pPr algn="r">
              <a:defRPr sz="1200"/>
            </a:lvl1pPr>
          </a:lstStyle>
          <a:p>
            <a:fld id="{734E7AAC-10CE-46CF-A5F2-B604ECDD2DFA}" type="datetimeFigureOut">
              <a:rPr lang="nl-NL" smtClean="0"/>
              <a:t>5-9-2020</a:t>
            </a:fld>
            <a:endParaRPr lang="nl-NL"/>
          </a:p>
        </p:txBody>
      </p:sp>
      <p:sp>
        <p:nvSpPr>
          <p:cNvPr id="4" name="Tijdelijke aanduiding voor voettekst 3"/>
          <p:cNvSpPr>
            <a:spLocks noGrp="1"/>
          </p:cNvSpPr>
          <p:nvPr>
            <p:ph type="ftr" sz="quarter" idx="2"/>
          </p:nvPr>
        </p:nvSpPr>
        <p:spPr>
          <a:xfrm>
            <a:off x="0" y="9430091"/>
            <a:ext cx="2945659" cy="498134"/>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p:cNvSpPr>
            <a:spLocks noGrp="1"/>
          </p:cNvSpPr>
          <p:nvPr>
            <p:ph type="sldNum" sz="quarter" idx="3"/>
          </p:nvPr>
        </p:nvSpPr>
        <p:spPr>
          <a:xfrm>
            <a:off x="3850443" y="9430091"/>
            <a:ext cx="2945659" cy="498134"/>
          </a:xfrm>
          <a:prstGeom prst="rect">
            <a:avLst/>
          </a:prstGeom>
        </p:spPr>
        <p:txBody>
          <a:bodyPr vert="horz" lIns="91440" tIns="45720" rIns="91440" bIns="45720" rtlCol="0" anchor="b"/>
          <a:lstStyle>
            <a:lvl1pPr algn="r">
              <a:defRPr sz="1200"/>
            </a:lvl1pPr>
          </a:lstStyle>
          <a:p>
            <a:fld id="{B39FA7D5-D6A5-463C-9A4B-250A64F09E13}" type="slidenum">
              <a:rPr lang="nl-NL" smtClean="0"/>
              <a:t>‹nr.›</a:t>
            </a:fld>
            <a:endParaRPr lang="nl-NL"/>
          </a:p>
        </p:txBody>
      </p:sp>
    </p:spTree>
    <p:extLst>
      <p:ext uri="{BB962C8B-B14F-4D97-AF65-F5344CB8AC3E}">
        <p14:creationId xmlns:p14="http://schemas.microsoft.com/office/powerpoint/2010/main" val="725253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132FDFFD-8E2A-4B77-99A6-F2B5F75AAB18}" type="datetimeFigureOut">
              <a:rPr lang="nl-NL" smtClean="0"/>
              <a:t>5-9-2020</a:t>
            </a:fld>
            <a:endParaRPr lang="nl-NL"/>
          </a:p>
        </p:txBody>
      </p:sp>
      <p:sp>
        <p:nvSpPr>
          <p:cNvPr id="4" name="Tijdelijke aanduiding voor dia-afbeelding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892855C8-1ED5-4DAB-AA8D-67D3A76C29DB}" type="slidenum">
              <a:rPr lang="nl-NL" smtClean="0"/>
              <a:t>‹nr.›</a:t>
            </a:fld>
            <a:endParaRPr lang="nl-NL"/>
          </a:p>
        </p:txBody>
      </p:sp>
    </p:spTree>
    <p:extLst>
      <p:ext uri="{BB962C8B-B14F-4D97-AF65-F5344CB8AC3E}">
        <p14:creationId xmlns:p14="http://schemas.microsoft.com/office/powerpoint/2010/main" val="7746116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892855C8-1ED5-4DAB-AA8D-67D3A76C29DB}" type="slidenum">
              <a:rPr lang="nl-NL" smtClean="0"/>
              <a:t>1</a:t>
            </a:fld>
            <a:endParaRPr lang="nl-NL"/>
          </a:p>
        </p:txBody>
      </p:sp>
    </p:spTree>
    <p:extLst>
      <p:ext uri="{BB962C8B-B14F-4D97-AF65-F5344CB8AC3E}">
        <p14:creationId xmlns:p14="http://schemas.microsoft.com/office/powerpoint/2010/main" val="13789078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dirty="0">
                <a:solidFill>
                  <a:srgbClr val="FF0000"/>
                </a:solidFill>
                <a:latin typeface="+mn-lt"/>
              </a:rPr>
              <a:t>Vervulling van het verlangen naar relatie is alleen als je in de juiste relatie met God staat. Die relatie niet goed -&gt; verlangen ook niet vervuld</a:t>
            </a:r>
          </a:p>
          <a:p>
            <a:endParaRPr lang="nl-NL" dirty="0"/>
          </a:p>
        </p:txBody>
      </p:sp>
      <p:sp>
        <p:nvSpPr>
          <p:cNvPr id="4" name="Tijdelijke aanduiding voor dianummer 3"/>
          <p:cNvSpPr>
            <a:spLocks noGrp="1"/>
          </p:cNvSpPr>
          <p:nvPr>
            <p:ph type="sldNum" sz="quarter" idx="10"/>
          </p:nvPr>
        </p:nvSpPr>
        <p:spPr/>
        <p:txBody>
          <a:bodyPr/>
          <a:lstStyle/>
          <a:p>
            <a:fld id="{892855C8-1ED5-4DAB-AA8D-67D3A76C29DB}" type="slidenum">
              <a:rPr lang="nl-NL" smtClean="0"/>
              <a:t>10</a:t>
            </a:fld>
            <a:endParaRPr lang="nl-NL"/>
          </a:p>
        </p:txBody>
      </p:sp>
    </p:spTree>
    <p:extLst>
      <p:ext uri="{BB962C8B-B14F-4D97-AF65-F5344CB8AC3E}">
        <p14:creationId xmlns:p14="http://schemas.microsoft.com/office/powerpoint/2010/main" val="36243050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dirty="0">
                <a:solidFill>
                  <a:srgbClr val="FF0000"/>
                </a:solidFill>
                <a:latin typeface="+mn-lt"/>
              </a:rPr>
              <a:t>Vervulling van het verlangen naar relatie is alleen als je in de juiste relatie met God staat. Die relatie niet goed -&gt; verlangen ook niet vervuld</a:t>
            </a:r>
          </a:p>
          <a:p>
            <a:endParaRPr lang="nl-NL" dirty="0"/>
          </a:p>
        </p:txBody>
      </p:sp>
      <p:sp>
        <p:nvSpPr>
          <p:cNvPr id="4" name="Tijdelijke aanduiding voor dianummer 3"/>
          <p:cNvSpPr>
            <a:spLocks noGrp="1"/>
          </p:cNvSpPr>
          <p:nvPr>
            <p:ph type="sldNum" sz="quarter" idx="10"/>
          </p:nvPr>
        </p:nvSpPr>
        <p:spPr/>
        <p:txBody>
          <a:bodyPr/>
          <a:lstStyle/>
          <a:p>
            <a:fld id="{892855C8-1ED5-4DAB-AA8D-67D3A76C29DB}" type="slidenum">
              <a:rPr lang="nl-NL" smtClean="0"/>
              <a:t>11</a:t>
            </a:fld>
            <a:endParaRPr lang="nl-NL"/>
          </a:p>
        </p:txBody>
      </p:sp>
    </p:spTree>
    <p:extLst>
      <p:ext uri="{BB962C8B-B14F-4D97-AF65-F5344CB8AC3E}">
        <p14:creationId xmlns:p14="http://schemas.microsoft.com/office/powerpoint/2010/main" val="33604890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892855C8-1ED5-4DAB-AA8D-67D3A76C29DB}" type="slidenum">
              <a:rPr lang="nl-NL" smtClean="0"/>
              <a:t>12</a:t>
            </a:fld>
            <a:endParaRPr lang="nl-NL"/>
          </a:p>
        </p:txBody>
      </p:sp>
    </p:spTree>
    <p:extLst>
      <p:ext uri="{BB962C8B-B14F-4D97-AF65-F5344CB8AC3E}">
        <p14:creationId xmlns:p14="http://schemas.microsoft.com/office/powerpoint/2010/main" val="6491711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dirty="0">
                <a:solidFill>
                  <a:srgbClr val="FF0000"/>
                </a:solidFill>
                <a:latin typeface="+mn-lt"/>
              </a:rPr>
              <a:t>Mensen veranderen door omstandigheden (ziekte, shock). We kunnen verbitterd raken, onze smaak kan veranderen, ons humeur kan veranderen, </a:t>
            </a:r>
          </a:p>
          <a:p>
            <a:endParaRPr lang="nl-NL" dirty="0"/>
          </a:p>
        </p:txBody>
      </p:sp>
      <p:sp>
        <p:nvSpPr>
          <p:cNvPr id="4" name="Tijdelijke aanduiding voor dianummer 3"/>
          <p:cNvSpPr>
            <a:spLocks noGrp="1"/>
          </p:cNvSpPr>
          <p:nvPr>
            <p:ph type="sldNum" sz="quarter" idx="10"/>
          </p:nvPr>
        </p:nvSpPr>
        <p:spPr/>
        <p:txBody>
          <a:bodyPr/>
          <a:lstStyle/>
          <a:p>
            <a:fld id="{892855C8-1ED5-4DAB-AA8D-67D3A76C29DB}" type="slidenum">
              <a:rPr lang="nl-NL" smtClean="0"/>
              <a:t>13</a:t>
            </a:fld>
            <a:endParaRPr lang="nl-NL"/>
          </a:p>
        </p:txBody>
      </p:sp>
    </p:spTree>
    <p:extLst>
      <p:ext uri="{BB962C8B-B14F-4D97-AF65-F5344CB8AC3E}">
        <p14:creationId xmlns:p14="http://schemas.microsoft.com/office/powerpoint/2010/main" val="38216774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892855C8-1ED5-4DAB-AA8D-67D3A76C29DB}" type="slidenum">
              <a:rPr lang="nl-NL" smtClean="0"/>
              <a:t>14</a:t>
            </a:fld>
            <a:endParaRPr lang="nl-NL"/>
          </a:p>
        </p:txBody>
      </p:sp>
    </p:spTree>
    <p:extLst>
      <p:ext uri="{BB962C8B-B14F-4D97-AF65-F5344CB8AC3E}">
        <p14:creationId xmlns:p14="http://schemas.microsoft.com/office/powerpoint/2010/main" val="33274222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dirty="0">
                <a:solidFill>
                  <a:srgbClr val="FF0000"/>
                </a:solidFill>
                <a:latin typeface="+mn-lt"/>
              </a:rPr>
              <a:t>Vervulling van het verlangen naar relatie is alleen als je in de juiste relatie met God staat. Die relatie niet goed -&gt; verlangen ook niet vervuld</a:t>
            </a:r>
          </a:p>
          <a:p>
            <a:endParaRPr lang="nl-NL" dirty="0"/>
          </a:p>
        </p:txBody>
      </p:sp>
      <p:sp>
        <p:nvSpPr>
          <p:cNvPr id="4" name="Tijdelijke aanduiding voor dianummer 3"/>
          <p:cNvSpPr>
            <a:spLocks noGrp="1"/>
          </p:cNvSpPr>
          <p:nvPr>
            <p:ph type="sldNum" sz="quarter" idx="10"/>
          </p:nvPr>
        </p:nvSpPr>
        <p:spPr/>
        <p:txBody>
          <a:bodyPr/>
          <a:lstStyle/>
          <a:p>
            <a:fld id="{892855C8-1ED5-4DAB-AA8D-67D3A76C29DB}" type="slidenum">
              <a:rPr lang="nl-NL" smtClean="0"/>
              <a:t>15</a:t>
            </a:fld>
            <a:endParaRPr lang="nl-NL"/>
          </a:p>
        </p:txBody>
      </p:sp>
    </p:spTree>
    <p:extLst>
      <p:ext uri="{BB962C8B-B14F-4D97-AF65-F5344CB8AC3E}">
        <p14:creationId xmlns:p14="http://schemas.microsoft.com/office/powerpoint/2010/main" val="4665850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dirty="0">
                <a:solidFill>
                  <a:srgbClr val="FF0000"/>
                </a:solidFill>
                <a:latin typeface="+mn-lt"/>
              </a:rPr>
              <a:t>Vervulling van het verlangen naar relatie is alleen als je in de juiste relatie met God staat. Die relatie niet goed -&gt; verlangen ook niet vervuld</a:t>
            </a:r>
          </a:p>
          <a:p>
            <a:endParaRPr lang="nl-NL" dirty="0"/>
          </a:p>
        </p:txBody>
      </p:sp>
      <p:sp>
        <p:nvSpPr>
          <p:cNvPr id="4" name="Tijdelijke aanduiding voor dianummer 3"/>
          <p:cNvSpPr>
            <a:spLocks noGrp="1"/>
          </p:cNvSpPr>
          <p:nvPr>
            <p:ph type="sldNum" sz="quarter" idx="10"/>
          </p:nvPr>
        </p:nvSpPr>
        <p:spPr/>
        <p:txBody>
          <a:bodyPr/>
          <a:lstStyle/>
          <a:p>
            <a:fld id="{892855C8-1ED5-4DAB-AA8D-67D3A76C29DB}" type="slidenum">
              <a:rPr lang="nl-NL" smtClean="0"/>
              <a:t>16</a:t>
            </a:fld>
            <a:endParaRPr lang="nl-NL"/>
          </a:p>
        </p:txBody>
      </p:sp>
    </p:spTree>
    <p:extLst>
      <p:ext uri="{BB962C8B-B14F-4D97-AF65-F5344CB8AC3E}">
        <p14:creationId xmlns:p14="http://schemas.microsoft.com/office/powerpoint/2010/main" val="31734444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dirty="0">
                <a:solidFill>
                  <a:srgbClr val="FF0000"/>
                </a:solidFill>
                <a:latin typeface="+mn-lt"/>
              </a:rPr>
              <a:t>Vervulling van het verlangen naar relatie is alleen als je in de juiste relatie met God staat. Die relatie niet goed -&gt; verlangen ook niet vervuld</a:t>
            </a:r>
          </a:p>
          <a:p>
            <a:endParaRPr lang="nl-NL" dirty="0"/>
          </a:p>
        </p:txBody>
      </p:sp>
      <p:sp>
        <p:nvSpPr>
          <p:cNvPr id="4" name="Tijdelijke aanduiding voor dianummer 3"/>
          <p:cNvSpPr>
            <a:spLocks noGrp="1"/>
          </p:cNvSpPr>
          <p:nvPr>
            <p:ph type="sldNum" sz="quarter" idx="10"/>
          </p:nvPr>
        </p:nvSpPr>
        <p:spPr/>
        <p:txBody>
          <a:bodyPr/>
          <a:lstStyle/>
          <a:p>
            <a:fld id="{892855C8-1ED5-4DAB-AA8D-67D3A76C29DB}" type="slidenum">
              <a:rPr lang="nl-NL" smtClean="0"/>
              <a:t>17</a:t>
            </a:fld>
            <a:endParaRPr lang="nl-NL"/>
          </a:p>
        </p:txBody>
      </p:sp>
    </p:spTree>
    <p:extLst>
      <p:ext uri="{BB962C8B-B14F-4D97-AF65-F5344CB8AC3E}">
        <p14:creationId xmlns:p14="http://schemas.microsoft.com/office/powerpoint/2010/main" val="221634570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dirty="0">
                <a:solidFill>
                  <a:srgbClr val="FF0000"/>
                </a:solidFill>
                <a:latin typeface="+mn-lt"/>
              </a:rPr>
              <a:t>Vervulling van het verlangen naar relatie is alleen als je in de juiste relatie met God staat. Die relatie niet goed -&gt; verlangen ook niet vervuld</a:t>
            </a:r>
          </a:p>
          <a:p>
            <a:endParaRPr lang="nl-NL" dirty="0"/>
          </a:p>
        </p:txBody>
      </p:sp>
      <p:sp>
        <p:nvSpPr>
          <p:cNvPr id="4" name="Tijdelijke aanduiding voor dianummer 3"/>
          <p:cNvSpPr>
            <a:spLocks noGrp="1"/>
          </p:cNvSpPr>
          <p:nvPr>
            <p:ph type="sldNum" sz="quarter" idx="10"/>
          </p:nvPr>
        </p:nvSpPr>
        <p:spPr/>
        <p:txBody>
          <a:bodyPr/>
          <a:lstStyle/>
          <a:p>
            <a:fld id="{892855C8-1ED5-4DAB-AA8D-67D3A76C29DB}" type="slidenum">
              <a:rPr lang="nl-NL" smtClean="0"/>
              <a:t>18</a:t>
            </a:fld>
            <a:endParaRPr lang="nl-NL"/>
          </a:p>
        </p:txBody>
      </p:sp>
    </p:spTree>
    <p:extLst>
      <p:ext uri="{BB962C8B-B14F-4D97-AF65-F5344CB8AC3E}">
        <p14:creationId xmlns:p14="http://schemas.microsoft.com/office/powerpoint/2010/main" val="169197836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dirty="0">
                <a:solidFill>
                  <a:srgbClr val="FF0000"/>
                </a:solidFill>
                <a:latin typeface="+mn-lt"/>
              </a:rPr>
              <a:t>Vervulling van het verlangen naar relatie is alleen als je in de juiste relatie met God staat. Die relatie niet goed -&gt; verlangen ook niet vervuld</a:t>
            </a:r>
          </a:p>
          <a:p>
            <a:endParaRPr lang="nl-NL" dirty="0"/>
          </a:p>
        </p:txBody>
      </p:sp>
      <p:sp>
        <p:nvSpPr>
          <p:cNvPr id="4" name="Tijdelijke aanduiding voor dianummer 3"/>
          <p:cNvSpPr>
            <a:spLocks noGrp="1"/>
          </p:cNvSpPr>
          <p:nvPr>
            <p:ph type="sldNum" sz="quarter" idx="10"/>
          </p:nvPr>
        </p:nvSpPr>
        <p:spPr/>
        <p:txBody>
          <a:bodyPr/>
          <a:lstStyle/>
          <a:p>
            <a:fld id="{892855C8-1ED5-4DAB-AA8D-67D3A76C29DB}" type="slidenum">
              <a:rPr lang="nl-NL" smtClean="0"/>
              <a:t>19</a:t>
            </a:fld>
            <a:endParaRPr lang="nl-NL"/>
          </a:p>
        </p:txBody>
      </p:sp>
    </p:spTree>
    <p:extLst>
      <p:ext uri="{BB962C8B-B14F-4D97-AF65-F5344CB8AC3E}">
        <p14:creationId xmlns:p14="http://schemas.microsoft.com/office/powerpoint/2010/main" val="3512406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892855C8-1ED5-4DAB-AA8D-67D3A76C29DB}" type="slidenum">
              <a:rPr lang="nl-NL" smtClean="0"/>
              <a:t>2</a:t>
            </a:fld>
            <a:endParaRPr lang="nl-NL"/>
          </a:p>
        </p:txBody>
      </p:sp>
    </p:spTree>
    <p:extLst>
      <p:ext uri="{BB962C8B-B14F-4D97-AF65-F5344CB8AC3E}">
        <p14:creationId xmlns:p14="http://schemas.microsoft.com/office/powerpoint/2010/main" val="137890785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dirty="0">
                <a:solidFill>
                  <a:srgbClr val="FF0000"/>
                </a:solidFill>
                <a:latin typeface="+mn-lt"/>
              </a:rPr>
              <a:t>Vervulling van het verlangen naar relatie is alleen als je in de juiste relatie met God staat. Die relatie niet goed -&gt; verlangen ook niet vervuld</a:t>
            </a:r>
          </a:p>
          <a:p>
            <a:endParaRPr lang="nl-NL" dirty="0"/>
          </a:p>
        </p:txBody>
      </p:sp>
      <p:sp>
        <p:nvSpPr>
          <p:cNvPr id="4" name="Tijdelijke aanduiding voor dianummer 3"/>
          <p:cNvSpPr>
            <a:spLocks noGrp="1"/>
          </p:cNvSpPr>
          <p:nvPr>
            <p:ph type="sldNum" sz="quarter" idx="10"/>
          </p:nvPr>
        </p:nvSpPr>
        <p:spPr/>
        <p:txBody>
          <a:bodyPr/>
          <a:lstStyle/>
          <a:p>
            <a:fld id="{892855C8-1ED5-4DAB-AA8D-67D3A76C29DB}" type="slidenum">
              <a:rPr lang="nl-NL" smtClean="0"/>
              <a:t>20</a:t>
            </a:fld>
            <a:endParaRPr lang="nl-NL"/>
          </a:p>
        </p:txBody>
      </p:sp>
    </p:spTree>
    <p:extLst>
      <p:ext uri="{BB962C8B-B14F-4D97-AF65-F5344CB8AC3E}">
        <p14:creationId xmlns:p14="http://schemas.microsoft.com/office/powerpoint/2010/main" val="201853966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dirty="0">
                <a:solidFill>
                  <a:srgbClr val="FF0000"/>
                </a:solidFill>
                <a:latin typeface="+mn-lt"/>
              </a:rPr>
              <a:t>Vervulling van het verlangen naar relatie is alleen als je in de juiste relatie met God staat. Die relatie niet goed -&gt; verlangen ook niet vervuld</a:t>
            </a:r>
          </a:p>
          <a:p>
            <a:endParaRPr lang="nl-NL" dirty="0"/>
          </a:p>
        </p:txBody>
      </p:sp>
      <p:sp>
        <p:nvSpPr>
          <p:cNvPr id="4" name="Tijdelijke aanduiding voor dianummer 3"/>
          <p:cNvSpPr>
            <a:spLocks noGrp="1"/>
          </p:cNvSpPr>
          <p:nvPr>
            <p:ph type="sldNum" sz="quarter" idx="10"/>
          </p:nvPr>
        </p:nvSpPr>
        <p:spPr/>
        <p:txBody>
          <a:bodyPr/>
          <a:lstStyle/>
          <a:p>
            <a:fld id="{892855C8-1ED5-4DAB-AA8D-67D3A76C29DB}" type="slidenum">
              <a:rPr lang="nl-NL" smtClean="0"/>
              <a:t>21</a:t>
            </a:fld>
            <a:endParaRPr lang="nl-NL"/>
          </a:p>
        </p:txBody>
      </p:sp>
    </p:spTree>
    <p:extLst>
      <p:ext uri="{BB962C8B-B14F-4D97-AF65-F5344CB8AC3E}">
        <p14:creationId xmlns:p14="http://schemas.microsoft.com/office/powerpoint/2010/main" val="173654215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dirty="0">
                <a:solidFill>
                  <a:srgbClr val="FF0000"/>
                </a:solidFill>
                <a:latin typeface="+mn-lt"/>
              </a:rPr>
              <a:t>Vervulling van het verlangen naar relatie is alleen als je in de juiste relatie met God staat. Die relatie niet goed -&gt; verlangen ook niet vervuld</a:t>
            </a:r>
          </a:p>
          <a:p>
            <a:endParaRPr lang="nl-NL" dirty="0"/>
          </a:p>
        </p:txBody>
      </p:sp>
      <p:sp>
        <p:nvSpPr>
          <p:cNvPr id="4" name="Tijdelijke aanduiding voor dianummer 3"/>
          <p:cNvSpPr>
            <a:spLocks noGrp="1"/>
          </p:cNvSpPr>
          <p:nvPr>
            <p:ph type="sldNum" sz="quarter" idx="10"/>
          </p:nvPr>
        </p:nvSpPr>
        <p:spPr/>
        <p:txBody>
          <a:bodyPr/>
          <a:lstStyle/>
          <a:p>
            <a:fld id="{892855C8-1ED5-4DAB-AA8D-67D3A76C29DB}" type="slidenum">
              <a:rPr lang="nl-NL" smtClean="0"/>
              <a:t>22</a:t>
            </a:fld>
            <a:endParaRPr lang="nl-NL"/>
          </a:p>
        </p:txBody>
      </p:sp>
    </p:spTree>
    <p:extLst>
      <p:ext uri="{BB962C8B-B14F-4D97-AF65-F5344CB8AC3E}">
        <p14:creationId xmlns:p14="http://schemas.microsoft.com/office/powerpoint/2010/main" val="131568171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dirty="0">
                <a:solidFill>
                  <a:srgbClr val="FF0000"/>
                </a:solidFill>
                <a:latin typeface="+mn-lt"/>
              </a:rPr>
              <a:t>Vervulling van het verlangen naar relatie is alleen als je in de juiste relatie met God staat. Die relatie niet goed -&gt; verlangen ook niet vervuld</a:t>
            </a:r>
          </a:p>
          <a:p>
            <a:endParaRPr lang="nl-NL" dirty="0"/>
          </a:p>
        </p:txBody>
      </p:sp>
      <p:sp>
        <p:nvSpPr>
          <p:cNvPr id="4" name="Tijdelijke aanduiding voor dianummer 3"/>
          <p:cNvSpPr>
            <a:spLocks noGrp="1"/>
          </p:cNvSpPr>
          <p:nvPr>
            <p:ph type="sldNum" sz="quarter" idx="10"/>
          </p:nvPr>
        </p:nvSpPr>
        <p:spPr/>
        <p:txBody>
          <a:bodyPr/>
          <a:lstStyle/>
          <a:p>
            <a:fld id="{892855C8-1ED5-4DAB-AA8D-67D3A76C29DB}" type="slidenum">
              <a:rPr lang="nl-NL" smtClean="0"/>
              <a:t>23</a:t>
            </a:fld>
            <a:endParaRPr lang="nl-NL"/>
          </a:p>
        </p:txBody>
      </p:sp>
    </p:spTree>
    <p:extLst>
      <p:ext uri="{BB962C8B-B14F-4D97-AF65-F5344CB8AC3E}">
        <p14:creationId xmlns:p14="http://schemas.microsoft.com/office/powerpoint/2010/main" val="110880753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dirty="0">
                <a:solidFill>
                  <a:srgbClr val="FF0000"/>
                </a:solidFill>
                <a:latin typeface="+mn-lt"/>
              </a:rPr>
              <a:t>Vervulling van het verlangen naar relatie is alleen als je in de juiste relatie met God staat. Die relatie niet goed -&gt; verlangen ook niet vervuld</a:t>
            </a:r>
          </a:p>
          <a:p>
            <a:endParaRPr lang="nl-NL" dirty="0"/>
          </a:p>
        </p:txBody>
      </p:sp>
      <p:sp>
        <p:nvSpPr>
          <p:cNvPr id="4" name="Tijdelijke aanduiding voor dianummer 3"/>
          <p:cNvSpPr>
            <a:spLocks noGrp="1"/>
          </p:cNvSpPr>
          <p:nvPr>
            <p:ph type="sldNum" sz="quarter" idx="10"/>
          </p:nvPr>
        </p:nvSpPr>
        <p:spPr/>
        <p:txBody>
          <a:bodyPr/>
          <a:lstStyle/>
          <a:p>
            <a:fld id="{892855C8-1ED5-4DAB-AA8D-67D3A76C29DB}" type="slidenum">
              <a:rPr lang="nl-NL" smtClean="0"/>
              <a:t>24</a:t>
            </a:fld>
            <a:endParaRPr lang="nl-NL"/>
          </a:p>
        </p:txBody>
      </p:sp>
    </p:spTree>
    <p:extLst>
      <p:ext uri="{BB962C8B-B14F-4D97-AF65-F5344CB8AC3E}">
        <p14:creationId xmlns:p14="http://schemas.microsoft.com/office/powerpoint/2010/main" val="356811638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dirty="0">
                <a:solidFill>
                  <a:srgbClr val="FF0000"/>
                </a:solidFill>
                <a:latin typeface="+mn-lt"/>
              </a:rPr>
              <a:t>Vervulling van het verlangen naar relatie is alleen als je in de juiste relatie met God staat. Die relatie niet goed -&gt; verlangen ook niet vervuld</a:t>
            </a:r>
          </a:p>
          <a:p>
            <a:endParaRPr lang="nl-NL" dirty="0"/>
          </a:p>
        </p:txBody>
      </p:sp>
      <p:sp>
        <p:nvSpPr>
          <p:cNvPr id="4" name="Tijdelijke aanduiding voor dianummer 3"/>
          <p:cNvSpPr>
            <a:spLocks noGrp="1"/>
          </p:cNvSpPr>
          <p:nvPr>
            <p:ph type="sldNum" sz="quarter" idx="10"/>
          </p:nvPr>
        </p:nvSpPr>
        <p:spPr/>
        <p:txBody>
          <a:bodyPr/>
          <a:lstStyle/>
          <a:p>
            <a:fld id="{892855C8-1ED5-4DAB-AA8D-67D3A76C29DB}" type="slidenum">
              <a:rPr lang="nl-NL" smtClean="0"/>
              <a:t>25</a:t>
            </a:fld>
            <a:endParaRPr lang="nl-NL"/>
          </a:p>
        </p:txBody>
      </p:sp>
    </p:spTree>
    <p:extLst>
      <p:ext uri="{BB962C8B-B14F-4D97-AF65-F5344CB8AC3E}">
        <p14:creationId xmlns:p14="http://schemas.microsoft.com/office/powerpoint/2010/main" val="155580128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dirty="0">
                <a:solidFill>
                  <a:srgbClr val="FF0000"/>
                </a:solidFill>
                <a:latin typeface="+mn-lt"/>
              </a:rPr>
              <a:t>Vervulling van het verlangen naar relatie is alleen als je in de juiste relatie met God staat. Die relatie niet goed -&gt; verlangen ook niet vervuld</a:t>
            </a:r>
          </a:p>
          <a:p>
            <a:endParaRPr lang="nl-NL" dirty="0"/>
          </a:p>
        </p:txBody>
      </p:sp>
      <p:sp>
        <p:nvSpPr>
          <p:cNvPr id="4" name="Tijdelijke aanduiding voor dianummer 3"/>
          <p:cNvSpPr>
            <a:spLocks noGrp="1"/>
          </p:cNvSpPr>
          <p:nvPr>
            <p:ph type="sldNum" sz="quarter" idx="10"/>
          </p:nvPr>
        </p:nvSpPr>
        <p:spPr/>
        <p:txBody>
          <a:bodyPr/>
          <a:lstStyle/>
          <a:p>
            <a:fld id="{892855C8-1ED5-4DAB-AA8D-67D3A76C29DB}" type="slidenum">
              <a:rPr lang="nl-NL" smtClean="0"/>
              <a:t>26</a:t>
            </a:fld>
            <a:endParaRPr lang="nl-NL"/>
          </a:p>
        </p:txBody>
      </p:sp>
    </p:spTree>
    <p:extLst>
      <p:ext uri="{BB962C8B-B14F-4D97-AF65-F5344CB8AC3E}">
        <p14:creationId xmlns:p14="http://schemas.microsoft.com/office/powerpoint/2010/main" val="320887964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dirty="0">
                <a:solidFill>
                  <a:srgbClr val="FF0000"/>
                </a:solidFill>
                <a:latin typeface="+mn-lt"/>
              </a:rPr>
              <a:t>Vervulling van het verlangen naar relatie is alleen als je in de juiste relatie met God staat. Die relatie niet goed -&gt; verlangen ook niet vervuld</a:t>
            </a:r>
          </a:p>
          <a:p>
            <a:endParaRPr lang="nl-NL" dirty="0"/>
          </a:p>
        </p:txBody>
      </p:sp>
      <p:sp>
        <p:nvSpPr>
          <p:cNvPr id="4" name="Tijdelijke aanduiding voor dianummer 3"/>
          <p:cNvSpPr>
            <a:spLocks noGrp="1"/>
          </p:cNvSpPr>
          <p:nvPr>
            <p:ph type="sldNum" sz="quarter" idx="10"/>
          </p:nvPr>
        </p:nvSpPr>
        <p:spPr/>
        <p:txBody>
          <a:bodyPr/>
          <a:lstStyle/>
          <a:p>
            <a:fld id="{892855C8-1ED5-4DAB-AA8D-67D3A76C29DB}" type="slidenum">
              <a:rPr lang="nl-NL" smtClean="0"/>
              <a:t>27</a:t>
            </a:fld>
            <a:endParaRPr lang="nl-NL"/>
          </a:p>
        </p:txBody>
      </p:sp>
    </p:spTree>
    <p:extLst>
      <p:ext uri="{BB962C8B-B14F-4D97-AF65-F5344CB8AC3E}">
        <p14:creationId xmlns:p14="http://schemas.microsoft.com/office/powerpoint/2010/main" val="335735512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dirty="0">
                <a:solidFill>
                  <a:srgbClr val="FF0000"/>
                </a:solidFill>
                <a:latin typeface="+mn-lt"/>
              </a:rPr>
              <a:t>Vervulling van het verlangen naar relatie is alleen als je in de juiste relatie met God staat. Die relatie niet goed -&gt; verlangen ook niet vervuld</a:t>
            </a:r>
          </a:p>
          <a:p>
            <a:endParaRPr lang="nl-NL" dirty="0"/>
          </a:p>
        </p:txBody>
      </p:sp>
      <p:sp>
        <p:nvSpPr>
          <p:cNvPr id="4" name="Tijdelijke aanduiding voor dianummer 3"/>
          <p:cNvSpPr>
            <a:spLocks noGrp="1"/>
          </p:cNvSpPr>
          <p:nvPr>
            <p:ph type="sldNum" sz="quarter" idx="10"/>
          </p:nvPr>
        </p:nvSpPr>
        <p:spPr/>
        <p:txBody>
          <a:bodyPr/>
          <a:lstStyle/>
          <a:p>
            <a:fld id="{892855C8-1ED5-4DAB-AA8D-67D3A76C29DB}" type="slidenum">
              <a:rPr lang="nl-NL" smtClean="0"/>
              <a:t>28</a:t>
            </a:fld>
            <a:endParaRPr lang="nl-NL"/>
          </a:p>
        </p:txBody>
      </p:sp>
    </p:spTree>
    <p:extLst>
      <p:ext uri="{BB962C8B-B14F-4D97-AF65-F5344CB8AC3E}">
        <p14:creationId xmlns:p14="http://schemas.microsoft.com/office/powerpoint/2010/main" val="173503240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dirty="0">
                <a:solidFill>
                  <a:srgbClr val="FF0000"/>
                </a:solidFill>
                <a:latin typeface="+mn-lt"/>
              </a:rPr>
              <a:t>Vervulling van het verlangen naar relatie is alleen als je in de juiste relatie met God staat. Die relatie niet goed -&gt; verlangen ook niet vervuld</a:t>
            </a:r>
          </a:p>
          <a:p>
            <a:endParaRPr lang="nl-NL" dirty="0"/>
          </a:p>
        </p:txBody>
      </p:sp>
      <p:sp>
        <p:nvSpPr>
          <p:cNvPr id="4" name="Tijdelijke aanduiding voor dianummer 3"/>
          <p:cNvSpPr>
            <a:spLocks noGrp="1"/>
          </p:cNvSpPr>
          <p:nvPr>
            <p:ph type="sldNum" sz="quarter" idx="10"/>
          </p:nvPr>
        </p:nvSpPr>
        <p:spPr/>
        <p:txBody>
          <a:bodyPr/>
          <a:lstStyle/>
          <a:p>
            <a:fld id="{892855C8-1ED5-4DAB-AA8D-67D3A76C29DB}" type="slidenum">
              <a:rPr lang="nl-NL" smtClean="0"/>
              <a:t>29</a:t>
            </a:fld>
            <a:endParaRPr lang="nl-NL"/>
          </a:p>
        </p:txBody>
      </p:sp>
    </p:spTree>
    <p:extLst>
      <p:ext uri="{BB962C8B-B14F-4D97-AF65-F5344CB8AC3E}">
        <p14:creationId xmlns:p14="http://schemas.microsoft.com/office/powerpoint/2010/main" val="24306890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dirty="0">
                <a:solidFill>
                  <a:srgbClr val="FF0000"/>
                </a:solidFill>
                <a:latin typeface="+mn-lt"/>
              </a:rPr>
              <a:t>Waarom lees je de Bij</a:t>
            </a:r>
          </a:p>
          <a:p>
            <a:endParaRPr lang="nl-NL" dirty="0"/>
          </a:p>
        </p:txBody>
      </p:sp>
      <p:sp>
        <p:nvSpPr>
          <p:cNvPr id="4" name="Tijdelijke aanduiding voor dianummer 3"/>
          <p:cNvSpPr>
            <a:spLocks noGrp="1"/>
          </p:cNvSpPr>
          <p:nvPr>
            <p:ph type="sldNum" sz="quarter" idx="10"/>
          </p:nvPr>
        </p:nvSpPr>
        <p:spPr/>
        <p:txBody>
          <a:bodyPr/>
          <a:lstStyle/>
          <a:p>
            <a:fld id="{892855C8-1ED5-4DAB-AA8D-67D3A76C29DB}" type="slidenum">
              <a:rPr lang="nl-NL" smtClean="0"/>
              <a:t>3</a:t>
            </a:fld>
            <a:endParaRPr lang="nl-NL"/>
          </a:p>
        </p:txBody>
      </p:sp>
    </p:spTree>
    <p:extLst>
      <p:ext uri="{BB962C8B-B14F-4D97-AF65-F5344CB8AC3E}">
        <p14:creationId xmlns:p14="http://schemas.microsoft.com/office/powerpoint/2010/main" val="111537328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dirty="0">
                <a:solidFill>
                  <a:srgbClr val="FF0000"/>
                </a:solidFill>
                <a:latin typeface="+mn-lt"/>
              </a:rPr>
              <a:t>Vervulling van het verlangen naar relatie is alleen als je in de juiste relatie met God staat. Die relatie niet goed -&gt; verlangen ook niet vervuld</a:t>
            </a:r>
          </a:p>
          <a:p>
            <a:endParaRPr lang="nl-NL" dirty="0"/>
          </a:p>
        </p:txBody>
      </p:sp>
      <p:sp>
        <p:nvSpPr>
          <p:cNvPr id="4" name="Tijdelijke aanduiding voor dianummer 3"/>
          <p:cNvSpPr>
            <a:spLocks noGrp="1"/>
          </p:cNvSpPr>
          <p:nvPr>
            <p:ph type="sldNum" sz="quarter" idx="10"/>
          </p:nvPr>
        </p:nvSpPr>
        <p:spPr/>
        <p:txBody>
          <a:bodyPr/>
          <a:lstStyle/>
          <a:p>
            <a:fld id="{892855C8-1ED5-4DAB-AA8D-67D3A76C29DB}" type="slidenum">
              <a:rPr lang="nl-NL" smtClean="0"/>
              <a:t>30</a:t>
            </a:fld>
            <a:endParaRPr lang="nl-NL"/>
          </a:p>
        </p:txBody>
      </p:sp>
    </p:spTree>
    <p:extLst>
      <p:ext uri="{BB962C8B-B14F-4D97-AF65-F5344CB8AC3E}">
        <p14:creationId xmlns:p14="http://schemas.microsoft.com/office/powerpoint/2010/main" val="186612931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dirty="0">
                <a:solidFill>
                  <a:srgbClr val="FF0000"/>
                </a:solidFill>
                <a:latin typeface="+mn-lt"/>
              </a:rPr>
              <a:t>Vervulling van het verlangen naar relatie is alleen als je in de juiste relatie met God staat. Die relatie niet goed -&gt; verlangen ook niet vervuld</a:t>
            </a:r>
          </a:p>
          <a:p>
            <a:endParaRPr lang="nl-NL" dirty="0"/>
          </a:p>
        </p:txBody>
      </p:sp>
      <p:sp>
        <p:nvSpPr>
          <p:cNvPr id="4" name="Tijdelijke aanduiding voor dianummer 3"/>
          <p:cNvSpPr>
            <a:spLocks noGrp="1"/>
          </p:cNvSpPr>
          <p:nvPr>
            <p:ph type="sldNum" sz="quarter" idx="10"/>
          </p:nvPr>
        </p:nvSpPr>
        <p:spPr/>
        <p:txBody>
          <a:bodyPr/>
          <a:lstStyle/>
          <a:p>
            <a:fld id="{892855C8-1ED5-4DAB-AA8D-67D3A76C29DB}" type="slidenum">
              <a:rPr lang="nl-NL" smtClean="0"/>
              <a:t>31</a:t>
            </a:fld>
            <a:endParaRPr lang="nl-NL"/>
          </a:p>
        </p:txBody>
      </p:sp>
    </p:spTree>
    <p:extLst>
      <p:ext uri="{BB962C8B-B14F-4D97-AF65-F5344CB8AC3E}">
        <p14:creationId xmlns:p14="http://schemas.microsoft.com/office/powerpoint/2010/main" val="7105893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Herken je het gevoel dat</a:t>
            </a:r>
            <a:r>
              <a:rPr lang="nl-NL" baseline="0" dirty="0"/>
              <a:t> niemand je begrijpt?</a:t>
            </a:r>
          </a:p>
          <a:p>
            <a:r>
              <a:rPr lang="nl-NL" baseline="0" dirty="0"/>
              <a:t>Of dat je iets naars hebt meegemaakt dat je niet met iemand kunt delen?</a:t>
            </a:r>
            <a:endParaRPr lang="nl-NL" dirty="0"/>
          </a:p>
        </p:txBody>
      </p:sp>
      <p:sp>
        <p:nvSpPr>
          <p:cNvPr id="4" name="Tijdelijke aanduiding voor dianummer 3"/>
          <p:cNvSpPr>
            <a:spLocks noGrp="1"/>
          </p:cNvSpPr>
          <p:nvPr>
            <p:ph type="sldNum" sz="quarter" idx="10"/>
          </p:nvPr>
        </p:nvSpPr>
        <p:spPr/>
        <p:txBody>
          <a:bodyPr/>
          <a:lstStyle/>
          <a:p>
            <a:fld id="{892855C8-1ED5-4DAB-AA8D-67D3A76C29DB}" type="slidenum">
              <a:rPr lang="nl-NL" smtClean="0"/>
              <a:t>4</a:t>
            </a:fld>
            <a:endParaRPr lang="nl-NL"/>
          </a:p>
        </p:txBody>
      </p:sp>
    </p:spTree>
    <p:extLst>
      <p:ext uri="{BB962C8B-B14F-4D97-AF65-F5344CB8AC3E}">
        <p14:creationId xmlns:p14="http://schemas.microsoft.com/office/powerpoint/2010/main" val="4744538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dirty="0">
                <a:solidFill>
                  <a:srgbClr val="FF0000"/>
                </a:solidFill>
                <a:latin typeface="+mn-lt"/>
              </a:rPr>
              <a:t>Vervulling van het verlangen naar relatie is alleen als je in de juiste relatie met God staat. Die relatie niet goed -&gt; verlangen ook niet vervuld</a:t>
            </a:r>
          </a:p>
          <a:p>
            <a:endParaRPr lang="nl-NL" dirty="0"/>
          </a:p>
        </p:txBody>
      </p:sp>
      <p:sp>
        <p:nvSpPr>
          <p:cNvPr id="4" name="Tijdelijke aanduiding voor dianummer 3"/>
          <p:cNvSpPr>
            <a:spLocks noGrp="1"/>
          </p:cNvSpPr>
          <p:nvPr>
            <p:ph type="sldNum" sz="quarter" idx="10"/>
          </p:nvPr>
        </p:nvSpPr>
        <p:spPr/>
        <p:txBody>
          <a:bodyPr/>
          <a:lstStyle/>
          <a:p>
            <a:fld id="{892855C8-1ED5-4DAB-AA8D-67D3A76C29DB}" type="slidenum">
              <a:rPr lang="nl-NL" smtClean="0"/>
              <a:t>5</a:t>
            </a:fld>
            <a:endParaRPr lang="nl-NL"/>
          </a:p>
        </p:txBody>
      </p:sp>
    </p:spTree>
    <p:extLst>
      <p:ext uri="{BB962C8B-B14F-4D97-AF65-F5344CB8AC3E}">
        <p14:creationId xmlns:p14="http://schemas.microsoft.com/office/powerpoint/2010/main" val="8367137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dirty="0">
                <a:solidFill>
                  <a:srgbClr val="FF0000"/>
                </a:solidFill>
                <a:latin typeface="+mn-lt"/>
              </a:rPr>
              <a:t>Als ik iemand wil leren kennen, dan is dat afhankelijk van de mate waarin de ander zich blootgeeft. In een relatie werkt dit net zo.</a:t>
            </a:r>
          </a:p>
          <a:p>
            <a:endParaRPr lang="nl-NL" dirty="0"/>
          </a:p>
        </p:txBody>
      </p:sp>
      <p:sp>
        <p:nvSpPr>
          <p:cNvPr id="4" name="Tijdelijke aanduiding voor dianummer 3"/>
          <p:cNvSpPr>
            <a:spLocks noGrp="1"/>
          </p:cNvSpPr>
          <p:nvPr>
            <p:ph type="sldNum" sz="quarter" idx="10"/>
          </p:nvPr>
        </p:nvSpPr>
        <p:spPr/>
        <p:txBody>
          <a:bodyPr/>
          <a:lstStyle/>
          <a:p>
            <a:fld id="{892855C8-1ED5-4DAB-AA8D-67D3A76C29DB}" type="slidenum">
              <a:rPr lang="nl-NL" smtClean="0"/>
              <a:t>6</a:t>
            </a:fld>
            <a:endParaRPr lang="nl-NL"/>
          </a:p>
        </p:txBody>
      </p:sp>
    </p:spTree>
    <p:extLst>
      <p:ext uri="{BB962C8B-B14F-4D97-AF65-F5344CB8AC3E}">
        <p14:creationId xmlns:p14="http://schemas.microsoft.com/office/powerpoint/2010/main" val="13532056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892855C8-1ED5-4DAB-AA8D-67D3A76C29DB}" type="slidenum">
              <a:rPr lang="nl-NL" smtClean="0"/>
              <a:t>7</a:t>
            </a:fld>
            <a:endParaRPr lang="nl-NL"/>
          </a:p>
        </p:txBody>
      </p:sp>
    </p:spTree>
    <p:extLst>
      <p:ext uri="{BB962C8B-B14F-4D97-AF65-F5344CB8AC3E}">
        <p14:creationId xmlns:p14="http://schemas.microsoft.com/office/powerpoint/2010/main" val="13425579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dirty="0">
                <a:solidFill>
                  <a:srgbClr val="FF0000"/>
                </a:solidFill>
                <a:latin typeface="+mn-lt"/>
              </a:rPr>
              <a:t>Enkele voorbeelden hoe God zich voorstelt in de Bijbel</a:t>
            </a:r>
          </a:p>
          <a:p>
            <a:endParaRPr lang="nl-NL" dirty="0"/>
          </a:p>
        </p:txBody>
      </p:sp>
      <p:sp>
        <p:nvSpPr>
          <p:cNvPr id="4" name="Tijdelijke aanduiding voor dianummer 3"/>
          <p:cNvSpPr>
            <a:spLocks noGrp="1"/>
          </p:cNvSpPr>
          <p:nvPr>
            <p:ph type="sldNum" sz="quarter" idx="10"/>
          </p:nvPr>
        </p:nvSpPr>
        <p:spPr/>
        <p:txBody>
          <a:bodyPr/>
          <a:lstStyle/>
          <a:p>
            <a:fld id="{892855C8-1ED5-4DAB-AA8D-67D3A76C29DB}" type="slidenum">
              <a:rPr lang="nl-NL" smtClean="0"/>
              <a:t>8</a:t>
            </a:fld>
            <a:endParaRPr lang="nl-NL"/>
          </a:p>
        </p:txBody>
      </p:sp>
    </p:spTree>
    <p:extLst>
      <p:ext uri="{BB962C8B-B14F-4D97-AF65-F5344CB8AC3E}">
        <p14:creationId xmlns:p14="http://schemas.microsoft.com/office/powerpoint/2010/main" val="35988654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dirty="0">
                <a:solidFill>
                  <a:srgbClr val="FF0000"/>
                </a:solidFill>
                <a:latin typeface="+mn-lt"/>
              </a:rPr>
              <a:t>Enkele voorbeelden hoe God zich voorstelt in de Bijbel</a:t>
            </a:r>
          </a:p>
          <a:p>
            <a:endParaRPr lang="nl-NL" dirty="0"/>
          </a:p>
        </p:txBody>
      </p:sp>
      <p:sp>
        <p:nvSpPr>
          <p:cNvPr id="4" name="Tijdelijke aanduiding voor dianummer 3"/>
          <p:cNvSpPr>
            <a:spLocks noGrp="1"/>
          </p:cNvSpPr>
          <p:nvPr>
            <p:ph type="sldNum" sz="quarter" idx="10"/>
          </p:nvPr>
        </p:nvSpPr>
        <p:spPr/>
        <p:txBody>
          <a:bodyPr/>
          <a:lstStyle/>
          <a:p>
            <a:fld id="{892855C8-1ED5-4DAB-AA8D-67D3A76C29DB}" type="slidenum">
              <a:rPr lang="nl-NL" smtClean="0"/>
              <a:t>9</a:t>
            </a:fld>
            <a:endParaRPr lang="nl-NL"/>
          </a:p>
        </p:txBody>
      </p:sp>
    </p:spTree>
    <p:extLst>
      <p:ext uri="{BB962C8B-B14F-4D97-AF65-F5344CB8AC3E}">
        <p14:creationId xmlns:p14="http://schemas.microsoft.com/office/powerpoint/2010/main" val="31025785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a:t>Klik om de stijl te bewerken</a:t>
            </a:r>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p>
        </p:txBody>
      </p:sp>
      <p:sp>
        <p:nvSpPr>
          <p:cNvPr id="4" name="Tijdelijke aanduiding voor datum 3"/>
          <p:cNvSpPr>
            <a:spLocks noGrp="1"/>
          </p:cNvSpPr>
          <p:nvPr>
            <p:ph type="dt" sz="half" idx="10"/>
          </p:nvPr>
        </p:nvSpPr>
        <p:spPr/>
        <p:txBody>
          <a:bodyPr/>
          <a:lstStyle/>
          <a:p>
            <a:fld id="{5D5FA9DE-F9D5-46AB-A4EE-F7E75C6A2EEA}" type="datetimeFigureOut">
              <a:rPr lang="nl-NL" smtClean="0"/>
              <a:t>5-9-2020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32DD2884-A7E5-4F75-BD51-876A324E4DC2}" type="slidenum">
              <a:rPr lang="nl-NL" smtClean="0"/>
              <a:t>‹nr.›</a:t>
            </a:fld>
            <a:endParaRPr lang="nl-NL"/>
          </a:p>
        </p:txBody>
      </p:sp>
    </p:spTree>
    <p:extLst>
      <p:ext uri="{BB962C8B-B14F-4D97-AF65-F5344CB8AC3E}">
        <p14:creationId xmlns:p14="http://schemas.microsoft.com/office/powerpoint/2010/main" val="1001685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5D5FA9DE-F9D5-46AB-A4EE-F7E75C6A2EEA}" type="datetimeFigureOut">
              <a:rPr lang="nl-NL" smtClean="0"/>
              <a:t>5-9-2020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32DD2884-A7E5-4F75-BD51-876A324E4DC2}" type="slidenum">
              <a:rPr lang="nl-NL" smtClean="0"/>
              <a:t>‹nr.›</a:t>
            </a:fld>
            <a:endParaRPr lang="nl-NL"/>
          </a:p>
        </p:txBody>
      </p:sp>
    </p:spTree>
    <p:extLst>
      <p:ext uri="{BB962C8B-B14F-4D97-AF65-F5344CB8AC3E}">
        <p14:creationId xmlns:p14="http://schemas.microsoft.com/office/powerpoint/2010/main" val="7967491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5D5FA9DE-F9D5-46AB-A4EE-F7E75C6A2EEA}" type="datetimeFigureOut">
              <a:rPr lang="nl-NL" smtClean="0"/>
              <a:t>5-9-2020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32DD2884-A7E5-4F75-BD51-876A324E4DC2}" type="slidenum">
              <a:rPr lang="nl-NL" smtClean="0"/>
              <a:t>‹nr.›</a:t>
            </a:fld>
            <a:endParaRPr lang="nl-NL"/>
          </a:p>
        </p:txBody>
      </p:sp>
    </p:spTree>
    <p:extLst>
      <p:ext uri="{BB962C8B-B14F-4D97-AF65-F5344CB8AC3E}">
        <p14:creationId xmlns:p14="http://schemas.microsoft.com/office/powerpoint/2010/main" val="29457683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5D5FA9DE-F9D5-46AB-A4EE-F7E75C6A2EEA}" type="datetimeFigureOut">
              <a:rPr lang="nl-NL" smtClean="0"/>
              <a:t>5-9-2020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32DD2884-A7E5-4F75-BD51-876A324E4DC2}" type="slidenum">
              <a:rPr lang="nl-NL" smtClean="0"/>
              <a:t>‹nr.›</a:t>
            </a:fld>
            <a:endParaRPr lang="nl-NL"/>
          </a:p>
        </p:txBody>
      </p:sp>
    </p:spTree>
    <p:extLst>
      <p:ext uri="{BB962C8B-B14F-4D97-AF65-F5344CB8AC3E}">
        <p14:creationId xmlns:p14="http://schemas.microsoft.com/office/powerpoint/2010/main" val="1293017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a:t>Klik om de stijl te bewerken</a:t>
            </a:r>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Tekststijl van het model bewerken</a:t>
            </a:r>
          </a:p>
        </p:txBody>
      </p:sp>
      <p:sp>
        <p:nvSpPr>
          <p:cNvPr id="4" name="Tijdelijke aanduiding voor datum 3"/>
          <p:cNvSpPr>
            <a:spLocks noGrp="1"/>
          </p:cNvSpPr>
          <p:nvPr>
            <p:ph type="dt" sz="half" idx="10"/>
          </p:nvPr>
        </p:nvSpPr>
        <p:spPr/>
        <p:txBody>
          <a:bodyPr/>
          <a:lstStyle/>
          <a:p>
            <a:fld id="{5D5FA9DE-F9D5-46AB-A4EE-F7E75C6A2EEA}" type="datetimeFigureOut">
              <a:rPr lang="nl-NL" smtClean="0"/>
              <a:t>5-9-2020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32DD2884-A7E5-4F75-BD51-876A324E4DC2}" type="slidenum">
              <a:rPr lang="nl-NL" smtClean="0"/>
              <a:t>‹nr.›</a:t>
            </a:fld>
            <a:endParaRPr lang="nl-NL"/>
          </a:p>
        </p:txBody>
      </p:sp>
    </p:spTree>
    <p:extLst>
      <p:ext uri="{BB962C8B-B14F-4D97-AF65-F5344CB8AC3E}">
        <p14:creationId xmlns:p14="http://schemas.microsoft.com/office/powerpoint/2010/main" val="1979477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838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6172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5D5FA9DE-F9D5-46AB-A4EE-F7E75C6A2EEA}" type="datetimeFigureOut">
              <a:rPr lang="nl-NL" smtClean="0"/>
              <a:t>5-9-2020</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32DD2884-A7E5-4F75-BD51-876A324E4DC2}" type="slidenum">
              <a:rPr lang="nl-NL" smtClean="0"/>
              <a:t>‹nr.›</a:t>
            </a:fld>
            <a:endParaRPr lang="nl-NL"/>
          </a:p>
        </p:txBody>
      </p:sp>
    </p:spTree>
    <p:extLst>
      <p:ext uri="{BB962C8B-B14F-4D97-AF65-F5344CB8AC3E}">
        <p14:creationId xmlns:p14="http://schemas.microsoft.com/office/powerpoint/2010/main" val="3407489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a:t>Klik om de stijl te bewerken</a:t>
            </a:r>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p>
            <a:fld id="{5D5FA9DE-F9D5-46AB-A4EE-F7E75C6A2EEA}" type="datetimeFigureOut">
              <a:rPr lang="nl-NL" smtClean="0"/>
              <a:t>5-9-2020</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32DD2884-A7E5-4F75-BD51-876A324E4DC2}" type="slidenum">
              <a:rPr lang="nl-NL" smtClean="0"/>
              <a:t>‹nr.›</a:t>
            </a:fld>
            <a:endParaRPr lang="nl-NL"/>
          </a:p>
        </p:txBody>
      </p:sp>
    </p:spTree>
    <p:extLst>
      <p:ext uri="{BB962C8B-B14F-4D97-AF65-F5344CB8AC3E}">
        <p14:creationId xmlns:p14="http://schemas.microsoft.com/office/powerpoint/2010/main" val="257316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5D5FA9DE-F9D5-46AB-A4EE-F7E75C6A2EEA}" type="datetimeFigureOut">
              <a:rPr lang="nl-NL" smtClean="0"/>
              <a:t>5-9-2020</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32DD2884-A7E5-4F75-BD51-876A324E4DC2}" type="slidenum">
              <a:rPr lang="nl-NL" smtClean="0"/>
              <a:t>‹nr.›</a:t>
            </a:fld>
            <a:endParaRPr lang="nl-NL"/>
          </a:p>
        </p:txBody>
      </p:sp>
    </p:spTree>
    <p:extLst>
      <p:ext uri="{BB962C8B-B14F-4D97-AF65-F5344CB8AC3E}">
        <p14:creationId xmlns:p14="http://schemas.microsoft.com/office/powerpoint/2010/main" val="9762338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5D5FA9DE-F9D5-46AB-A4EE-F7E75C6A2EEA}" type="datetimeFigureOut">
              <a:rPr lang="nl-NL" smtClean="0"/>
              <a:t>5-9-2020</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32DD2884-A7E5-4F75-BD51-876A324E4DC2}" type="slidenum">
              <a:rPr lang="nl-NL" smtClean="0"/>
              <a:t>‹nr.›</a:t>
            </a:fld>
            <a:endParaRPr lang="nl-NL"/>
          </a:p>
        </p:txBody>
      </p:sp>
    </p:spTree>
    <p:extLst>
      <p:ext uri="{BB962C8B-B14F-4D97-AF65-F5344CB8AC3E}">
        <p14:creationId xmlns:p14="http://schemas.microsoft.com/office/powerpoint/2010/main" val="3456817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p:cNvSpPr>
            <a:spLocks noGrp="1"/>
          </p:cNvSpPr>
          <p:nvPr>
            <p:ph type="dt" sz="half" idx="10"/>
          </p:nvPr>
        </p:nvSpPr>
        <p:spPr/>
        <p:txBody>
          <a:bodyPr/>
          <a:lstStyle/>
          <a:p>
            <a:fld id="{5D5FA9DE-F9D5-46AB-A4EE-F7E75C6A2EEA}" type="datetimeFigureOut">
              <a:rPr lang="nl-NL" smtClean="0"/>
              <a:t>5-9-2020</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32DD2884-A7E5-4F75-BD51-876A324E4DC2}" type="slidenum">
              <a:rPr lang="nl-NL" smtClean="0"/>
              <a:t>‹nr.›</a:t>
            </a:fld>
            <a:endParaRPr lang="nl-NL"/>
          </a:p>
        </p:txBody>
      </p:sp>
    </p:spTree>
    <p:extLst>
      <p:ext uri="{BB962C8B-B14F-4D97-AF65-F5344CB8AC3E}">
        <p14:creationId xmlns:p14="http://schemas.microsoft.com/office/powerpoint/2010/main" val="1982998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p:cNvSpPr>
            <a:spLocks noGrp="1"/>
          </p:cNvSpPr>
          <p:nvPr>
            <p:ph type="dt" sz="half" idx="10"/>
          </p:nvPr>
        </p:nvSpPr>
        <p:spPr/>
        <p:txBody>
          <a:bodyPr/>
          <a:lstStyle/>
          <a:p>
            <a:fld id="{5D5FA9DE-F9D5-46AB-A4EE-F7E75C6A2EEA}" type="datetimeFigureOut">
              <a:rPr lang="nl-NL" smtClean="0"/>
              <a:t>5-9-2020</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32DD2884-A7E5-4F75-BD51-876A324E4DC2}" type="slidenum">
              <a:rPr lang="nl-NL" smtClean="0"/>
              <a:t>‹nr.›</a:t>
            </a:fld>
            <a:endParaRPr lang="nl-NL"/>
          </a:p>
        </p:txBody>
      </p:sp>
    </p:spTree>
    <p:extLst>
      <p:ext uri="{BB962C8B-B14F-4D97-AF65-F5344CB8AC3E}">
        <p14:creationId xmlns:p14="http://schemas.microsoft.com/office/powerpoint/2010/main" val="9472632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5FA9DE-F9D5-46AB-A4EE-F7E75C6A2EEA}" type="datetimeFigureOut">
              <a:rPr lang="nl-NL" smtClean="0"/>
              <a:t>5-9-2020</a:t>
            </a:fld>
            <a:endParaRPr lang="nl-NL"/>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DD2884-A7E5-4F75-BD51-876A324E4DC2}" type="slidenum">
              <a:rPr lang="nl-NL" smtClean="0"/>
              <a:t>‹nr.›</a:t>
            </a:fld>
            <a:endParaRPr lang="nl-NL"/>
          </a:p>
        </p:txBody>
      </p:sp>
    </p:spTree>
    <p:extLst>
      <p:ext uri="{BB962C8B-B14F-4D97-AF65-F5344CB8AC3E}">
        <p14:creationId xmlns:p14="http://schemas.microsoft.com/office/powerpoint/2010/main" val="24525741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descr="https://scontent-ams3-1.xx.fbcdn.net/v/t1.0-9/13232903_1061066877276055_366034349890880382_n.jpg?oh=6fded320f163883400c670616f3179a3&amp;oe=585BBB0F"/>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02036" y="5748130"/>
            <a:ext cx="3044190" cy="997226"/>
          </a:xfrm>
          <a:prstGeom prst="rect">
            <a:avLst/>
          </a:prstGeom>
          <a:noFill/>
          <a:ln>
            <a:noFill/>
          </a:ln>
        </p:spPr>
      </p:pic>
      <p:sp>
        <p:nvSpPr>
          <p:cNvPr id="6" name="Titel 5"/>
          <p:cNvSpPr>
            <a:spLocks noGrp="1"/>
          </p:cNvSpPr>
          <p:nvPr>
            <p:ph type="ctrTitle"/>
          </p:nvPr>
        </p:nvSpPr>
        <p:spPr>
          <a:xfrm>
            <a:off x="1524000" y="1511300"/>
            <a:ext cx="9144000" cy="2963863"/>
          </a:xfrm>
        </p:spPr>
        <p:txBody>
          <a:bodyPr>
            <a:normAutofit fontScale="90000"/>
          </a:bodyPr>
          <a:lstStyle/>
          <a:p>
            <a:r>
              <a:rPr lang="nl-NL" dirty="0">
                <a:latin typeface="+mn-lt"/>
              </a:rPr>
              <a:t/>
            </a:r>
            <a:br>
              <a:rPr lang="nl-NL" dirty="0">
                <a:latin typeface="+mn-lt"/>
              </a:rPr>
            </a:br>
            <a:r>
              <a:rPr lang="nl-NL" dirty="0">
                <a:latin typeface="+mn-lt"/>
              </a:rPr>
              <a:t/>
            </a:r>
            <a:br>
              <a:rPr lang="nl-NL" dirty="0">
                <a:latin typeface="+mn-lt"/>
              </a:rPr>
            </a:br>
            <a:r>
              <a:rPr lang="nl-NL" dirty="0">
                <a:latin typeface="+mn-lt"/>
              </a:rPr>
              <a:t/>
            </a:r>
            <a:br>
              <a:rPr lang="nl-NL" dirty="0">
                <a:latin typeface="+mn-lt"/>
              </a:rPr>
            </a:br>
            <a:r>
              <a:rPr lang="nl-NL" dirty="0">
                <a:latin typeface="+mn-lt"/>
              </a:rPr>
              <a:t/>
            </a:r>
            <a:br>
              <a:rPr lang="nl-NL" dirty="0">
                <a:latin typeface="+mn-lt"/>
              </a:rPr>
            </a:br>
            <a:r>
              <a:rPr lang="nl-NL" dirty="0">
                <a:latin typeface="+mn-lt"/>
              </a:rPr>
              <a:t/>
            </a:r>
            <a:br>
              <a:rPr lang="nl-NL" dirty="0">
                <a:latin typeface="+mn-lt"/>
              </a:rPr>
            </a:br>
            <a:r>
              <a:rPr lang="nl-NL" dirty="0">
                <a:latin typeface="+mn-lt"/>
              </a:rPr>
              <a:t/>
            </a:r>
            <a:br>
              <a:rPr lang="nl-NL" dirty="0">
                <a:latin typeface="+mn-lt"/>
              </a:rPr>
            </a:br>
            <a:r>
              <a:rPr lang="nl-NL" dirty="0">
                <a:latin typeface="+mn-lt"/>
              </a:rPr>
              <a:t>God leren kennen</a:t>
            </a:r>
            <a:br>
              <a:rPr lang="nl-NL" dirty="0">
                <a:latin typeface="+mn-lt"/>
              </a:rPr>
            </a:br>
            <a:r>
              <a:rPr lang="nl-NL" sz="2700" dirty="0"/>
              <a:t/>
            </a:r>
            <a:br>
              <a:rPr lang="nl-NL" sz="2700" dirty="0"/>
            </a:br>
            <a:endParaRPr lang="nl-NL" sz="2700" dirty="0">
              <a:latin typeface="+mn-lt"/>
            </a:endParaRPr>
          </a:p>
        </p:txBody>
      </p:sp>
      <p:sp>
        <p:nvSpPr>
          <p:cNvPr id="4" name="Titel 1"/>
          <p:cNvSpPr txBox="1">
            <a:spLocks/>
          </p:cNvSpPr>
          <p:nvPr/>
        </p:nvSpPr>
        <p:spPr>
          <a:xfrm>
            <a:off x="0" y="0"/>
            <a:ext cx="12192000" cy="657225"/>
          </a:xfrm>
          <a:prstGeom prst="rect">
            <a:avLst/>
          </a:prstGeom>
          <a:gradFill>
            <a:gsLst>
              <a:gs pos="0">
                <a:srgbClr val="AFD1CF"/>
              </a:gs>
              <a:gs pos="100000">
                <a:schemeClr val="bg1"/>
              </a:gs>
            </a:gsLst>
            <a:lin ang="5400000" scaled="0"/>
          </a:gradFill>
          <a:ln>
            <a:noFill/>
          </a:ln>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50000"/>
              </a:lnSpc>
            </a:pPr>
            <a:endParaRPr lang="nl-NL" sz="1800" dirty="0">
              <a:latin typeface="+mn-lt"/>
            </a:endParaRPr>
          </a:p>
          <a:p>
            <a:pPr algn="l">
              <a:lnSpc>
                <a:spcPct val="150000"/>
              </a:lnSpc>
            </a:pPr>
            <a:endParaRPr lang="nl-NL" sz="18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Tree>
    <p:extLst>
      <p:ext uri="{BB962C8B-B14F-4D97-AF65-F5344CB8AC3E}">
        <p14:creationId xmlns:p14="http://schemas.microsoft.com/office/powerpoint/2010/main" val="34484300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descr="https://scontent-ams3-1.xx.fbcdn.net/v/t1.0-9/13232903_1061066877276055_366034349890880382_n.jpg?oh=6fded320f163883400c670616f3179a3&amp;oe=585BBB0F"/>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02036" y="5748130"/>
            <a:ext cx="3044190" cy="997226"/>
          </a:xfrm>
          <a:prstGeom prst="rect">
            <a:avLst/>
          </a:prstGeom>
          <a:noFill/>
          <a:ln>
            <a:noFill/>
          </a:ln>
        </p:spPr>
      </p:pic>
      <p:sp>
        <p:nvSpPr>
          <p:cNvPr id="9" name="Titel 1"/>
          <p:cNvSpPr txBox="1">
            <a:spLocks/>
          </p:cNvSpPr>
          <p:nvPr/>
        </p:nvSpPr>
        <p:spPr>
          <a:xfrm>
            <a:off x="0" y="0"/>
            <a:ext cx="12192000" cy="657225"/>
          </a:xfrm>
          <a:prstGeom prst="rect">
            <a:avLst/>
          </a:prstGeom>
          <a:gradFill>
            <a:gsLst>
              <a:gs pos="0">
                <a:srgbClr val="AFD1CF"/>
              </a:gs>
              <a:gs pos="100000">
                <a:schemeClr val="bg1"/>
              </a:gs>
            </a:gsLst>
            <a:lin ang="5400000" scaled="0"/>
          </a:gradFill>
          <a:ln>
            <a:noFill/>
          </a:ln>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50000"/>
              </a:lnSpc>
            </a:pPr>
            <a:endParaRPr lang="nl-NL" sz="1800" dirty="0">
              <a:latin typeface="+mn-lt"/>
            </a:endParaRPr>
          </a:p>
          <a:p>
            <a:pPr algn="l">
              <a:lnSpc>
                <a:spcPct val="150000"/>
              </a:lnSpc>
            </a:pPr>
            <a:endParaRPr lang="nl-NL" sz="18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
        <p:nvSpPr>
          <p:cNvPr id="10" name="Titel 1"/>
          <p:cNvSpPr txBox="1">
            <a:spLocks/>
          </p:cNvSpPr>
          <p:nvPr/>
        </p:nvSpPr>
        <p:spPr>
          <a:xfrm>
            <a:off x="0" y="1104900"/>
            <a:ext cx="12192000" cy="4583964"/>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342900" lvl="0" indent="-342900" algn="l">
              <a:lnSpc>
                <a:spcPct val="200000"/>
              </a:lnSpc>
              <a:buFont typeface="Symbol" panose="05050102010706020507" pitchFamily="18" charset="2"/>
              <a:buChar char=""/>
            </a:pPr>
            <a:endParaRPr lang="nl-NL" sz="1600" dirty="0">
              <a:latin typeface="+mn-lt"/>
              <a:ea typeface="Times New Roman" panose="02020603050405020304" pitchFamily="18" charset="0"/>
              <a:cs typeface="Times New Roman" panose="02020603050405020304" pitchFamily="18" charset="0"/>
            </a:endParaRPr>
          </a:p>
          <a:p>
            <a:pPr marL="342900" lvl="0" indent="-342900" algn="l">
              <a:lnSpc>
                <a:spcPct val="200000"/>
              </a:lnSpc>
              <a:buFont typeface="Symbol" panose="05050102010706020507" pitchFamily="18" charset="2"/>
              <a:buChar char=""/>
            </a:pPr>
            <a:r>
              <a:rPr lang="nl-NL" sz="1600" dirty="0">
                <a:latin typeface="+mn-lt"/>
                <a:ea typeface="Times New Roman" panose="02020603050405020304" pitchFamily="18" charset="0"/>
                <a:cs typeface="Times New Roman" panose="02020603050405020304" pitchFamily="18" charset="0"/>
              </a:rPr>
              <a:t>God bestaat in Zichzelf</a:t>
            </a:r>
            <a:endParaRPr lang="nl-NL" sz="1600" dirty="0">
              <a:effectLst/>
              <a:latin typeface="+mn-lt"/>
              <a:ea typeface="Calibri" panose="020F0502020204030204" pitchFamily="34" charset="0"/>
              <a:cs typeface="Times New Roman" panose="02020603050405020304" pitchFamily="18" charset="0"/>
            </a:endParaRPr>
          </a:p>
          <a:p>
            <a:pPr marL="342900" lvl="0" indent="-342900" algn="l">
              <a:lnSpc>
                <a:spcPct val="200000"/>
              </a:lnSpc>
              <a:buFont typeface="Symbol" panose="05050102010706020507" pitchFamily="18" charset="2"/>
              <a:buChar char=""/>
            </a:pPr>
            <a:r>
              <a:rPr lang="nl-NL" sz="1600" dirty="0">
                <a:effectLst/>
                <a:latin typeface="+mn-lt"/>
                <a:ea typeface="Times New Roman" panose="02020603050405020304" pitchFamily="18" charset="0"/>
                <a:cs typeface="Times New Roman" panose="02020603050405020304" pitchFamily="18" charset="0"/>
              </a:rPr>
              <a:t>God is onveranderlijk</a:t>
            </a:r>
          </a:p>
          <a:p>
            <a:pPr marL="342900" lvl="0" indent="-342900" algn="l">
              <a:lnSpc>
                <a:spcPct val="200000"/>
              </a:lnSpc>
              <a:buFont typeface="Symbol" panose="05050102010706020507" pitchFamily="18" charset="2"/>
              <a:buChar char=""/>
            </a:pPr>
            <a:endParaRPr lang="nl-NL" sz="1600" dirty="0">
              <a:effectLst/>
              <a:latin typeface="+mn-lt"/>
              <a:ea typeface="Times New Roman" panose="02020603050405020304" pitchFamily="18" charset="0"/>
              <a:cs typeface="Times New Roman" panose="02020603050405020304" pitchFamily="18" charset="0"/>
            </a:endParaRPr>
          </a:p>
          <a:p>
            <a:pPr marL="800100" lvl="1" indent="-342900">
              <a:lnSpc>
                <a:spcPct val="200000"/>
              </a:lnSpc>
              <a:buFont typeface="Symbol" panose="05050102010706020507" pitchFamily="18" charset="2"/>
              <a:buChar char=""/>
            </a:pPr>
            <a:endParaRPr lang="nl-NL" sz="100" dirty="0">
              <a:effectLst/>
              <a:latin typeface="+mn-lt"/>
              <a:ea typeface="Calibri" panose="020F0502020204030204" pitchFamily="34" charset="0"/>
              <a:cs typeface="Times New Roman" panose="02020603050405020304" pitchFamily="18" charset="0"/>
            </a:endParaRPr>
          </a:p>
          <a:p>
            <a:pPr marL="342900" lvl="0" indent="-342900" algn="l">
              <a:lnSpc>
                <a:spcPct val="200000"/>
              </a:lnSpc>
              <a:buFont typeface="Symbol" panose="05050102010706020507" pitchFamily="18" charset="2"/>
              <a:buChar char=""/>
            </a:pPr>
            <a:endParaRPr lang="nl-NL" sz="1600" dirty="0">
              <a:effectLst/>
              <a:latin typeface="+mn-lt"/>
              <a:ea typeface="Calibri" panose="020F0502020204030204" pitchFamily="34" charset="0"/>
              <a:cs typeface="Times New Roman" panose="02020603050405020304" pitchFamily="18" charset="0"/>
            </a:endParaRPr>
          </a:p>
          <a:p>
            <a:pPr lvl="0" algn="l">
              <a:lnSpc>
                <a:spcPct val="200000"/>
              </a:lnSpc>
            </a:pPr>
            <a:endParaRPr lang="nl-NL" sz="1600" dirty="0">
              <a:latin typeface="+mn-lt"/>
              <a:ea typeface="Times New Roman" panose="02020603050405020304" pitchFamily="18" charset="0"/>
              <a:cs typeface="Times New Roman" panose="02020603050405020304" pitchFamily="18" charset="0"/>
            </a:endParaRPr>
          </a:p>
          <a:p>
            <a:pPr lvl="0">
              <a:lnSpc>
                <a:spcPct val="200000"/>
              </a:lnSpc>
            </a:pPr>
            <a:endParaRPr lang="nl-NL" sz="1600" dirty="0">
              <a:latin typeface="+mn-lt"/>
              <a:ea typeface="Times New Roman" panose="02020603050405020304" pitchFamily="18" charset="0"/>
              <a:cs typeface="Times New Roman" panose="02020603050405020304" pitchFamily="18" charset="0"/>
            </a:endParaRPr>
          </a:p>
          <a:p>
            <a:pPr lvl="0">
              <a:lnSpc>
                <a:spcPct val="200000"/>
              </a:lnSpc>
            </a:pPr>
            <a:endParaRPr lang="nl-NL" sz="1600" dirty="0">
              <a:latin typeface="+mn-lt"/>
              <a:ea typeface="Times New Roman" panose="02020603050405020304" pitchFamily="18" charset="0"/>
              <a:cs typeface="Times New Roman" panose="02020603050405020304" pitchFamily="18" charset="0"/>
            </a:endParaRPr>
          </a:p>
          <a:p>
            <a:pPr lvl="0">
              <a:lnSpc>
                <a:spcPct val="200000"/>
              </a:lnSpc>
            </a:pPr>
            <a:endParaRPr lang="nl-NL" sz="1600" dirty="0">
              <a:latin typeface="+mn-lt"/>
              <a:ea typeface="Times New Roman" panose="02020603050405020304" pitchFamily="18" charset="0"/>
              <a:cs typeface="Times New Roman" panose="02020603050405020304" pitchFamily="18" charset="0"/>
            </a:endParaRPr>
          </a:p>
          <a:p>
            <a:pPr lvl="0">
              <a:lnSpc>
                <a:spcPct val="200000"/>
              </a:lnSpc>
            </a:pPr>
            <a:endParaRPr lang="nl-NL" sz="1600" dirty="0">
              <a:latin typeface="+mn-lt"/>
              <a:ea typeface="Times New Roman" panose="02020603050405020304" pitchFamily="18" charset="0"/>
              <a:cs typeface="Times New Roman" panose="02020603050405020304" pitchFamily="18" charset="0"/>
            </a:endParaRPr>
          </a:p>
          <a:p>
            <a:pPr marL="342900" lvl="0" indent="-342900" algn="l">
              <a:lnSpc>
                <a:spcPct val="200000"/>
              </a:lnSpc>
              <a:spcAft>
                <a:spcPts val="800"/>
              </a:spcAft>
              <a:buFont typeface="Symbol" panose="05050102010706020507" pitchFamily="18" charset="2"/>
              <a:buChar char=""/>
            </a:pPr>
            <a:endParaRPr lang="nl-NL" sz="1600" dirty="0">
              <a:effectLst/>
              <a:latin typeface="+mn-lt"/>
              <a:ea typeface="Times New Roman" panose="02020603050405020304" pitchFamily="18" charset="0"/>
              <a:cs typeface="Times New Roman" panose="02020603050405020304" pitchFamily="18" charset="0"/>
            </a:endParaRPr>
          </a:p>
          <a:p>
            <a:pPr lvl="0">
              <a:lnSpc>
                <a:spcPct val="200000"/>
              </a:lnSpc>
              <a:spcAft>
                <a:spcPts val="800"/>
              </a:spcAft>
            </a:pPr>
            <a:endParaRPr lang="nl-NL" sz="2000" u="sng" dirty="0">
              <a:effectLst/>
              <a:latin typeface="+mn-lt"/>
              <a:ea typeface="Times New Roman" panose="02020603050405020304" pitchFamily="18" charset="0"/>
              <a:cs typeface="Times New Roman" panose="02020603050405020304" pitchFamily="18" charset="0"/>
            </a:endParaRPr>
          </a:p>
          <a:p>
            <a:pPr marL="342900" lvl="0" indent="-342900" algn="l">
              <a:lnSpc>
                <a:spcPct val="200000"/>
              </a:lnSpc>
              <a:spcAft>
                <a:spcPts val="800"/>
              </a:spcAft>
              <a:buFont typeface="Symbol" panose="05050102010706020507" pitchFamily="18" charset="2"/>
              <a:buChar char=""/>
            </a:pPr>
            <a:endParaRPr lang="nl-NL" sz="1600" dirty="0">
              <a:effectLst/>
              <a:latin typeface="+mn-lt"/>
              <a:ea typeface="Calibri" panose="020F0502020204030204" pitchFamily="34" charset="0"/>
              <a:cs typeface="Times New Roman" panose="02020603050405020304" pitchFamily="18" charset="0"/>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
        <p:nvSpPr>
          <p:cNvPr id="3" name="Tekstvak 2">
            <a:extLst>
              <a:ext uri="{FF2B5EF4-FFF2-40B4-BE49-F238E27FC236}">
                <a16:creationId xmlns:a16="http://schemas.microsoft.com/office/drawing/2014/main" id="{566B0241-7A08-4575-A583-7F24B9523487}"/>
              </a:ext>
            </a:extLst>
          </p:cNvPr>
          <p:cNvSpPr txBox="1"/>
          <p:nvPr/>
        </p:nvSpPr>
        <p:spPr>
          <a:xfrm>
            <a:off x="0" y="112644"/>
            <a:ext cx="12192000" cy="584775"/>
          </a:xfrm>
          <a:prstGeom prst="rect">
            <a:avLst/>
          </a:prstGeom>
          <a:noFill/>
        </p:spPr>
        <p:txBody>
          <a:bodyPr wrap="square" rtlCol="0">
            <a:spAutoFit/>
          </a:bodyPr>
          <a:lstStyle/>
          <a:p>
            <a:pPr algn="ctr"/>
            <a:r>
              <a:rPr lang="nl-NL" sz="3200" u="sng" dirty="0">
                <a:latin typeface="+mn-lt"/>
              </a:rPr>
              <a:t>God openbaart Zich in de Bijbel</a:t>
            </a:r>
            <a:endParaRPr lang="nl-NL" sz="3200" dirty="0"/>
          </a:p>
        </p:txBody>
      </p:sp>
      <p:sp>
        <p:nvSpPr>
          <p:cNvPr id="2" name="Tekstvak 1">
            <a:extLst>
              <a:ext uri="{FF2B5EF4-FFF2-40B4-BE49-F238E27FC236}">
                <a16:creationId xmlns:a16="http://schemas.microsoft.com/office/drawing/2014/main" id="{7788E74B-659A-4799-B67A-6D2934B73264}"/>
              </a:ext>
            </a:extLst>
          </p:cNvPr>
          <p:cNvSpPr txBox="1"/>
          <p:nvPr/>
        </p:nvSpPr>
        <p:spPr>
          <a:xfrm>
            <a:off x="7311615" y="1763838"/>
            <a:ext cx="4300537" cy="1046440"/>
          </a:xfrm>
          <a:prstGeom prst="rect">
            <a:avLst/>
          </a:prstGeom>
          <a:noFill/>
          <a:ln w="12700">
            <a:solidFill>
              <a:schemeClr val="accent1">
                <a:lumMod val="20000"/>
                <a:lumOff val="80000"/>
              </a:schemeClr>
            </a:solidFill>
          </a:ln>
        </p:spPr>
        <p:txBody>
          <a:bodyPr wrap="square" rtlCol="0">
            <a:spAutoFit/>
          </a:bodyPr>
          <a:lstStyle/>
          <a:p>
            <a:pPr lvl="0"/>
            <a:r>
              <a:rPr lang="nl-NL" sz="1600" i="1" dirty="0"/>
              <a:t>Al voor de bergen geboren waren en U de aarde en de wereld voortgebracht had, ja, van eeuwigheid tot eeuwigheid bent u God (Ps. 90:2)</a:t>
            </a:r>
          </a:p>
          <a:p>
            <a:pPr algn="r"/>
            <a:endParaRPr lang="nl-NL" sz="1400" i="1" dirty="0"/>
          </a:p>
        </p:txBody>
      </p:sp>
    </p:spTree>
    <p:extLst>
      <p:ext uri="{BB962C8B-B14F-4D97-AF65-F5344CB8AC3E}">
        <p14:creationId xmlns:p14="http://schemas.microsoft.com/office/powerpoint/2010/main" val="3143230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descr="https://scontent-ams3-1.xx.fbcdn.net/v/t1.0-9/13232903_1061066877276055_366034349890880382_n.jpg?oh=6fded320f163883400c670616f3179a3&amp;oe=585BBB0F"/>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02036" y="5748130"/>
            <a:ext cx="3044190" cy="997226"/>
          </a:xfrm>
          <a:prstGeom prst="rect">
            <a:avLst/>
          </a:prstGeom>
          <a:noFill/>
          <a:ln>
            <a:noFill/>
          </a:ln>
        </p:spPr>
      </p:pic>
      <p:sp>
        <p:nvSpPr>
          <p:cNvPr id="9" name="Titel 1"/>
          <p:cNvSpPr txBox="1">
            <a:spLocks/>
          </p:cNvSpPr>
          <p:nvPr/>
        </p:nvSpPr>
        <p:spPr>
          <a:xfrm>
            <a:off x="0" y="0"/>
            <a:ext cx="12192000" cy="657225"/>
          </a:xfrm>
          <a:prstGeom prst="rect">
            <a:avLst/>
          </a:prstGeom>
          <a:gradFill>
            <a:gsLst>
              <a:gs pos="0">
                <a:srgbClr val="AFD1CF"/>
              </a:gs>
              <a:gs pos="100000">
                <a:schemeClr val="bg1"/>
              </a:gs>
            </a:gsLst>
            <a:lin ang="5400000" scaled="0"/>
          </a:gradFill>
          <a:ln>
            <a:noFill/>
          </a:ln>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50000"/>
              </a:lnSpc>
            </a:pPr>
            <a:endParaRPr lang="nl-NL" sz="1800" dirty="0">
              <a:latin typeface="+mn-lt"/>
            </a:endParaRPr>
          </a:p>
          <a:p>
            <a:pPr algn="l">
              <a:lnSpc>
                <a:spcPct val="150000"/>
              </a:lnSpc>
            </a:pPr>
            <a:endParaRPr lang="nl-NL" sz="18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
        <p:nvSpPr>
          <p:cNvPr id="10" name="Titel 1"/>
          <p:cNvSpPr txBox="1">
            <a:spLocks/>
          </p:cNvSpPr>
          <p:nvPr/>
        </p:nvSpPr>
        <p:spPr>
          <a:xfrm>
            <a:off x="0" y="1104900"/>
            <a:ext cx="12192000" cy="4583964"/>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342900" lvl="0" indent="-342900" algn="l">
              <a:lnSpc>
                <a:spcPct val="200000"/>
              </a:lnSpc>
              <a:buFont typeface="Symbol" panose="05050102010706020507" pitchFamily="18" charset="2"/>
              <a:buChar char=""/>
            </a:pPr>
            <a:endParaRPr lang="nl-NL" sz="1600" dirty="0">
              <a:latin typeface="+mn-lt"/>
              <a:ea typeface="Times New Roman" panose="02020603050405020304" pitchFamily="18" charset="0"/>
              <a:cs typeface="Times New Roman" panose="02020603050405020304" pitchFamily="18" charset="0"/>
            </a:endParaRPr>
          </a:p>
          <a:p>
            <a:pPr marL="342900" lvl="0" indent="-342900" algn="l">
              <a:lnSpc>
                <a:spcPct val="200000"/>
              </a:lnSpc>
              <a:buFont typeface="Symbol" panose="05050102010706020507" pitchFamily="18" charset="2"/>
              <a:buChar char=""/>
            </a:pPr>
            <a:r>
              <a:rPr lang="nl-NL" sz="1600" dirty="0">
                <a:latin typeface="+mn-lt"/>
                <a:ea typeface="Times New Roman" panose="02020603050405020304" pitchFamily="18" charset="0"/>
                <a:cs typeface="Times New Roman" panose="02020603050405020304" pitchFamily="18" charset="0"/>
              </a:rPr>
              <a:t>God bestaat in Zichzelf</a:t>
            </a:r>
            <a:endParaRPr lang="nl-NL" sz="1600" dirty="0">
              <a:effectLst/>
              <a:latin typeface="+mn-lt"/>
              <a:ea typeface="Calibri" panose="020F0502020204030204" pitchFamily="34" charset="0"/>
              <a:cs typeface="Times New Roman" panose="02020603050405020304" pitchFamily="18" charset="0"/>
            </a:endParaRPr>
          </a:p>
          <a:p>
            <a:pPr marL="342900" lvl="0" indent="-342900" algn="l">
              <a:lnSpc>
                <a:spcPct val="200000"/>
              </a:lnSpc>
              <a:buFont typeface="Symbol" panose="05050102010706020507" pitchFamily="18" charset="2"/>
              <a:buChar char=""/>
            </a:pPr>
            <a:r>
              <a:rPr lang="nl-NL" sz="1600" dirty="0">
                <a:effectLst/>
                <a:latin typeface="+mn-lt"/>
                <a:ea typeface="Times New Roman" panose="02020603050405020304" pitchFamily="18" charset="0"/>
                <a:cs typeface="Times New Roman" panose="02020603050405020304" pitchFamily="18" charset="0"/>
              </a:rPr>
              <a:t>God is onveranderlijk</a:t>
            </a:r>
          </a:p>
          <a:p>
            <a:pPr marL="342900" lvl="0" indent="-342900" algn="l">
              <a:lnSpc>
                <a:spcPct val="200000"/>
              </a:lnSpc>
              <a:buFont typeface="Symbol" panose="05050102010706020507" pitchFamily="18" charset="2"/>
              <a:buChar char=""/>
            </a:pPr>
            <a:endParaRPr lang="nl-NL" sz="1600" dirty="0">
              <a:effectLst/>
              <a:latin typeface="+mn-lt"/>
              <a:ea typeface="Times New Roman" panose="02020603050405020304" pitchFamily="18" charset="0"/>
              <a:cs typeface="Times New Roman" panose="02020603050405020304" pitchFamily="18" charset="0"/>
            </a:endParaRPr>
          </a:p>
          <a:p>
            <a:pPr marL="800100" lvl="1" indent="-342900">
              <a:lnSpc>
                <a:spcPct val="200000"/>
              </a:lnSpc>
              <a:buFont typeface="Symbol" panose="05050102010706020507" pitchFamily="18" charset="2"/>
              <a:buChar char=""/>
            </a:pPr>
            <a:endParaRPr lang="nl-NL" sz="100" dirty="0">
              <a:effectLst/>
              <a:latin typeface="+mn-lt"/>
              <a:ea typeface="Calibri" panose="020F0502020204030204" pitchFamily="34" charset="0"/>
              <a:cs typeface="Times New Roman" panose="02020603050405020304" pitchFamily="18" charset="0"/>
            </a:endParaRPr>
          </a:p>
          <a:p>
            <a:pPr marL="342900" lvl="0" indent="-342900" algn="l">
              <a:lnSpc>
                <a:spcPct val="200000"/>
              </a:lnSpc>
              <a:buFont typeface="Symbol" panose="05050102010706020507" pitchFamily="18" charset="2"/>
              <a:buChar char=""/>
            </a:pPr>
            <a:endParaRPr lang="nl-NL" sz="1600" dirty="0">
              <a:effectLst/>
              <a:latin typeface="+mn-lt"/>
              <a:ea typeface="Calibri" panose="020F0502020204030204" pitchFamily="34" charset="0"/>
              <a:cs typeface="Times New Roman" panose="02020603050405020304" pitchFamily="18" charset="0"/>
            </a:endParaRPr>
          </a:p>
          <a:p>
            <a:pPr lvl="0" algn="l">
              <a:lnSpc>
                <a:spcPct val="200000"/>
              </a:lnSpc>
            </a:pPr>
            <a:endParaRPr lang="nl-NL" sz="1600" dirty="0">
              <a:latin typeface="+mn-lt"/>
              <a:ea typeface="Times New Roman" panose="02020603050405020304" pitchFamily="18" charset="0"/>
              <a:cs typeface="Times New Roman" panose="02020603050405020304" pitchFamily="18" charset="0"/>
            </a:endParaRPr>
          </a:p>
          <a:p>
            <a:pPr lvl="0">
              <a:lnSpc>
                <a:spcPct val="200000"/>
              </a:lnSpc>
            </a:pPr>
            <a:endParaRPr lang="nl-NL" sz="1600" dirty="0">
              <a:latin typeface="+mn-lt"/>
              <a:ea typeface="Times New Roman" panose="02020603050405020304" pitchFamily="18" charset="0"/>
              <a:cs typeface="Times New Roman" panose="02020603050405020304" pitchFamily="18" charset="0"/>
            </a:endParaRPr>
          </a:p>
          <a:p>
            <a:pPr lvl="0">
              <a:lnSpc>
                <a:spcPct val="200000"/>
              </a:lnSpc>
            </a:pPr>
            <a:endParaRPr lang="nl-NL" sz="1600" dirty="0">
              <a:latin typeface="+mn-lt"/>
              <a:ea typeface="Times New Roman" panose="02020603050405020304" pitchFamily="18" charset="0"/>
              <a:cs typeface="Times New Roman" panose="02020603050405020304" pitchFamily="18" charset="0"/>
            </a:endParaRPr>
          </a:p>
          <a:p>
            <a:pPr lvl="0">
              <a:lnSpc>
                <a:spcPct val="200000"/>
              </a:lnSpc>
            </a:pPr>
            <a:endParaRPr lang="nl-NL" sz="1600" dirty="0">
              <a:latin typeface="+mn-lt"/>
              <a:ea typeface="Times New Roman" panose="02020603050405020304" pitchFamily="18" charset="0"/>
              <a:cs typeface="Times New Roman" panose="02020603050405020304" pitchFamily="18" charset="0"/>
            </a:endParaRPr>
          </a:p>
          <a:p>
            <a:pPr lvl="0">
              <a:lnSpc>
                <a:spcPct val="200000"/>
              </a:lnSpc>
            </a:pPr>
            <a:endParaRPr lang="nl-NL" sz="1600" dirty="0">
              <a:latin typeface="+mn-lt"/>
              <a:ea typeface="Times New Roman" panose="02020603050405020304" pitchFamily="18" charset="0"/>
              <a:cs typeface="Times New Roman" panose="02020603050405020304" pitchFamily="18" charset="0"/>
            </a:endParaRPr>
          </a:p>
          <a:p>
            <a:pPr marL="342900" lvl="0" indent="-342900" algn="l">
              <a:lnSpc>
                <a:spcPct val="200000"/>
              </a:lnSpc>
              <a:spcAft>
                <a:spcPts val="800"/>
              </a:spcAft>
              <a:buFont typeface="Symbol" panose="05050102010706020507" pitchFamily="18" charset="2"/>
              <a:buChar char=""/>
            </a:pPr>
            <a:endParaRPr lang="nl-NL" sz="1600" dirty="0">
              <a:effectLst/>
              <a:latin typeface="+mn-lt"/>
              <a:ea typeface="Times New Roman" panose="02020603050405020304" pitchFamily="18" charset="0"/>
              <a:cs typeface="Times New Roman" panose="02020603050405020304" pitchFamily="18" charset="0"/>
            </a:endParaRPr>
          </a:p>
          <a:p>
            <a:pPr lvl="0">
              <a:lnSpc>
                <a:spcPct val="200000"/>
              </a:lnSpc>
              <a:spcAft>
                <a:spcPts val="800"/>
              </a:spcAft>
            </a:pPr>
            <a:endParaRPr lang="nl-NL" sz="2000" u="sng" dirty="0">
              <a:effectLst/>
              <a:latin typeface="+mn-lt"/>
              <a:ea typeface="Times New Roman" panose="02020603050405020304" pitchFamily="18" charset="0"/>
              <a:cs typeface="Times New Roman" panose="02020603050405020304" pitchFamily="18" charset="0"/>
            </a:endParaRPr>
          </a:p>
          <a:p>
            <a:pPr marL="342900" lvl="0" indent="-342900" algn="l">
              <a:lnSpc>
                <a:spcPct val="200000"/>
              </a:lnSpc>
              <a:spcAft>
                <a:spcPts val="800"/>
              </a:spcAft>
              <a:buFont typeface="Symbol" panose="05050102010706020507" pitchFamily="18" charset="2"/>
              <a:buChar char=""/>
            </a:pPr>
            <a:endParaRPr lang="nl-NL" sz="1600" dirty="0">
              <a:effectLst/>
              <a:latin typeface="+mn-lt"/>
              <a:ea typeface="Calibri" panose="020F0502020204030204" pitchFamily="34" charset="0"/>
              <a:cs typeface="Times New Roman" panose="02020603050405020304" pitchFamily="18" charset="0"/>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
        <p:nvSpPr>
          <p:cNvPr id="3" name="Tekstvak 2">
            <a:extLst>
              <a:ext uri="{FF2B5EF4-FFF2-40B4-BE49-F238E27FC236}">
                <a16:creationId xmlns:a16="http://schemas.microsoft.com/office/drawing/2014/main" id="{566B0241-7A08-4575-A583-7F24B9523487}"/>
              </a:ext>
            </a:extLst>
          </p:cNvPr>
          <p:cNvSpPr txBox="1"/>
          <p:nvPr/>
        </p:nvSpPr>
        <p:spPr>
          <a:xfrm>
            <a:off x="0" y="112644"/>
            <a:ext cx="12192000" cy="584775"/>
          </a:xfrm>
          <a:prstGeom prst="rect">
            <a:avLst/>
          </a:prstGeom>
          <a:noFill/>
        </p:spPr>
        <p:txBody>
          <a:bodyPr wrap="square" rtlCol="0">
            <a:spAutoFit/>
          </a:bodyPr>
          <a:lstStyle/>
          <a:p>
            <a:pPr algn="ctr"/>
            <a:r>
              <a:rPr lang="nl-NL" sz="3200" u="sng" dirty="0">
                <a:latin typeface="+mn-lt"/>
              </a:rPr>
              <a:t>God openbaart Zich in de Bijbel</a:t>
            </a:r>
            <a:endParaRPr lang="nl-NL" sz="3200" dirty="0"/>
          </a:p>
        </p:txBody>
      </p:sp>
      <p:sp>
        <p:nvSpPr>
          <p:cNvPr id="2" name="Tekstvak 1">
            <a:extLst>
              <a:ext uri="{FF2B5EF4-FFF2-40B4-BE49-F238E27FC236}">
                <a16:creationId xmlns:a16="http://schemas.microsoft.com/office/drawing/2014/main" id="{16204E71-AD98-41DE-829C-5AC6B33A408A}"/>
              </a:ext>
            </a:extLst>
          </p:cNvPr>
          <p:cNvSpPr txBox="1"/>
          <p:nvPr/>
        </p:nvSpPr>
        <p:spPr>
          <a:xfrm>
            <a:off x="7311615" y="1763838"/>
            <a:ext cx="4300537" cy="1046440"/>
          </a:xfrm>
          <a:prstGeom prst="rect">
            <a:avLst/>
          </a:prstGeom>
          <a:noFill/>
          <a:ln w="12700">
            <a:solidFill>
              <a:schemeClr val="accent1">
                <a:lumMod val="20000"/>
                <a:lumOff val="80000"/>
              </a:schemeClr>
            </a:solidFill>
          </a:ln>
        </p:spPr>
        <p:txBody>
          <a:bodyPr wrap="square" rtlCol="0">
            <a:spAutoFit/>
          </a:bodyPr>
          <a:lstStyle/>
          <a:p>
            <a:pPr lvl="0"/>
            <a:r>
              <a:rPr lang="nl-NL" sz="1600" i="1" dirty="0"/>
              <a:t>Al voor de bergen geboren waren en U de aarde en de wereld voortgebracht had, ja, van eeuwigheid tot eeuwigheid bent u God (Ps. 90:2)</a:t>
            </a:r>
          </a:p>
          <a:p>
            <a:pPr algn="r"/>
            <a:endParaRPr lang="nl-NL" sz="1400" i="1" dirty="0"/>
          </a:p>
        </p:txBody>
      </p:sp>
      <p:sp>
        <p:nvSpPr>
          <p:cNvPr id="4" name="Tekstvak 3">
            <a:extLst>
              <a:ext uri="{FF2B5EF4-FFF2-40B4-BE49-F238E27FC236}">
                <a16:creationId xmlns:a16="http://schemas.microsoft.com/office/drawing/2014/main" id="{F3C9BA0A-03E4-4A39-8840-3A39734F8CFA}"/>
              </a:ext>
            </a:extLst>
          </p:cNvPr>
          <p:cNvSpPr txBox="1"/>
          <p:nvPr/>
        </p:nvSpPr>
        <p:spPr>
          <a:xfrm>
            <a:off x="7311615" y="2996192"/>
            <a:ext cx="4300537" cy="1046440"/>
          </a:xfrm>
          <a:prstGeom prst="rect">
            <a:avLst/>
          </a:prstGeom>
          <a:noFill/>
          <a:ln w="12700">
            <a:solidFill>
              <a:schemeClr val="accent1">
                <a:lumMod val="20000"/>
                <a:lumOff val="80000"/>
              </a:schemeClr>
            </a:solidFill>
          </a:ln>
        </p:spPr>
        <p:txBody>
          <a:bodyPr wrap="square" rtlCol="0">
            <a:spAutoFit/>
          </a:bodyPr>
          <a:lstStyle/>
          <a:p>
            <a:pPr lvl="0"/>
            <a:r>
              <a:rPr lang="nl-NL" sz="1600" i="1" dirty="0"/>
              <a:t>…en hebben zij de heerlijkheid van de onvergankelijke God vervangen door een beeld dat lijkt op een vergankelijk mens… (Rom. 1:23)</a:t>
            </a:r>
          </a:p>
          <a:p>
            <a:pPr algn="r"/>
            <a:endParaRPr lang="nl-NL" sz="1400" i="1" dirty="0"/>
          </a:p>
        </p:txBody>
      </p:sp>
    </p:spTree>
    <p:extLst>
      <p:ext uri="{BB962C8B-B14F-4D97-AF65-F5344CB8AC3E}">
        <p14:creationId xmlns:p14="http://schemas.microsoft.com/office/powerpoint/2010/main" val="35869317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descr="https://scontent-ams3-1.xx.fbcdn.net/v/t1.0-9/13232903_1061066877276055_366034349890880382_n.jpg?oh=6fded320f163883400c670616f3179a3&amp;oe=585BBB0F"/>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02036" y="5748130"/>
            <a:ext cx="3044190" cy="997226"/>
          </a:xfrm>
          <a:prstGeom prst="rect">
            <a:avLst/>
          </a:prstGeom>
          <a:noFill/>
          <a:ln>
            <a:noFill/>
          </a:ln>
        </p:spPr>
      </p:pic>
      <p:sp>
        <p:nvSpPr>
          <p:cNvPr id="9" name="Titel 1"/>
          <p:cNvSpPr txBox="1">
            <a:spLocks/>
          </p:cNvSpPr>
          <p:nvPr/>
        </p:nvSpPr>
        <p:spPr>
          <a:xfrm>
            <a:off x="0" y="0"/>
            <a:ext cx="12192000" cy="657225"/>
          </a:xfrm>
          <a:prstGeom prst="rect">
            <a:avLst/>
          </a:prstGeom>
          <a:gradFill>
            <a:gsLst>
              <a:gs pos="0">
                <a:srgbClr val="AFD1CF"/>
              </a:gs>
              <a:gs pos="100000">
                <a:schemeClr val="bg1"/>
              </a:gs>
            </a:gsLst>
            <a:lin ang="5400000" scaled="0"/>
          </a:gradFill>
          <a:ln>
            <a:noFill/>
          </a:ln>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50000"/>
              </a:lnSpc>
            </a:pPr>
            <a:endParaRPr lang="nl-NL" sz="1800" dirty="0">
              <a:latin typeface="+mn-lt"/>
            </a:endParaRPr>
          </a:p>
          <a:p>
            <a:pPr algn="l">
              <a:lnSpc>
                <a:spcPct val="150000"/>
              </a:lnSpc>
            </a:pPr>
            <a:endParaRPr lang="nl-NL" sz="18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
        <p:nvSpPr>
          <p:cNvPr id="10" name="Titel 1"/>
          <p:cNvSpPr txBox="1">
            <a:spLocks/>
          </p:cNvSpPr>
          <p:nvPr/>
        </p:nvSpPr>
        <p:spPr>
          <a:xfrm>
            <a:off x="0" y="1104900"/>
            <a:ext cx="12192000" cy="4583964"/>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342900" lvl="0" indent="-342900" algn="l">
              <a:lnSpc>
                <a:spcPct val="200000"/>
              </a:lnSpc>
              <a:buFont typeface="Symbol" panose="05050102010706020507" pitchFamily="18" charset="2"/>
              <a:buChar char=""/>
            </a:pPr>
            <a:endParaRPr lang="nl-NL" sz="1600" dirty="0">
              <a:latin typeface="+mn-lt"/>
              <a:ea typeface="Times New Roman" panose="02020603050405020304" pitchFamily="18" charset="0"/>
              <a:cs typeface="Times New Roman" panose="02020603050405020304" pitchFamily="18" charset="0"/>
            </a:endParaRPr>
          </a:p>
          <a:p>
            <a:pPr marL="342900" lvl="0" indent="-342900" algn="l">
              <a:lnSpc>
                <a:spcPct val="200000"/>
              </a:lnSpc>
              <a:buFont typeface="Symbol" panose="05050102010706020507" pitchFamily="18" charset="2"/>
              <a:buChar char=""/>
            </a:pPr>
            <a:r>
              <a:rPr lang="nl-NL" sz="1600" dirty="0">
                <a:latin typeface="+mn-lt"/>
                <a:ea typeface="Times New Roman" panose="02020603050405020304" pitchFamily="18" charset="0"/>
                <a:cs typeface="Times New Roman" panose="02020603050405020304" pitchFamily="18" charset="0"/>
              </a:rPr>
              <a:t>God bestaat in Zichzelf</a:t>
            </a:r>
            <a:endParaRPr lang="nl-NL" sz="1600" dirty="0">
              <a:effectLst/>
              <a:latin typeface="+mn-lt"/>
              <a:ea typeface="Calibri" panose="020F0502020204030204" pitchFamily="34" charset="0"/>
              <a:cs typeface="Times New Roman" panose="02020603050405020304" pitchFamily="18" charset="0"/>
            </a:endParaRPr>
          </a:p>
          <a:p>
            <a:pPr marL="342900" indent="-342900" algn="l">
              <a:lnSpc>
                <a:spcPct val="200000"/>
              </a:lnSpc>
              <a:buFont typeface="Symbol" panose="05050102010706020507" pitchFamily="18" charset="2"/>
              <a:buChar char=""/>
            </a:pPr>
            <a:r>
              <a:rPr lang="nl-NL" sz="1600" dirty="0">
                <a:effectLst/>
                <a:latin typeface="+mn-lt"/>
                <a:ea typeface="Times New Roman" panose="02020603050405020304" pitchFamily="18" charset="0"/>
                <a:cs typeface="Times New Roman" panose="02020603050405020304" pitchFamily="18" charset="0"/>
              </a:rPr>
              <a:t>God is onveranderlijk (plannen, waarheid, liefde, wezen, karakter)</a:t>
            </a:r>
          </a:p>
          <a:p>
            <a:pPr marL="342900" lvl="0" indent="-342900" algn="l">
              <a:lnSpc>
                <a:spcPct val="200000"/>
              </a:lnSpc>
              <a:buFont typeface="Symbol" panose="05050102010706020507" pitchFamily="18" charset="2"/>
              <a:buChar char=""/>
            </a:pPr>
            <a:endParaRPr lang="nl-NL" sz="1600" dirty="0">
              <a:effectLst/>
              <a:latin typeface="+mn-lt"/>
              <a:ea typeface="Times New Roman" panose="02020603050405020304" pitchFamily="18" charset="0"/>
              <a:cs typeface="Times New Roman" panose="02020603050405020304" pitchFamily="18" charset="0"/>
            </a:endParaRPr>
          </a:p>
          <a:p>
            <a:pPr marL="342900" lvl="0" indent="-342900" algn="l">
              <a:lnSpc>
                <a:spcPct val="200000"/>
              </a:lnSpc>
              <a:buFont typeface="Symbol" panose="05050102010706020507" pitchFamily="18" charset="2"/>
              <a:buChar char=""/>
            </a:pPr>
            <a:endParaRPr lang="nl-NL" sz="1600" dirty="0">
              <a:effectLst/>
              <a:latin typeface="+mn-lt"/>
              <a:ea typeface="Times New Roman" panose="02020603050405020304" pitchFamily="18" charset="0"/>
              <a:cs typeface="Times New Roman" panose="02020603050405020304" pitchFamily="18" charset="0"/>
            </a:endParaRPr>
          </a:p>
          <a:p>
            <a:pPr marL="800100" lvl="1" indent="-342900">
              <a:lnSpc>
                <a:spcPct val="200000"/>
              </a:lnSpc>
              <a:buFont typeface="Symbol" panose="05050102010706020507" pitchFamily="18" charset="2"/>
              <a:buChar char=""/>
            </a:pPr>
            <a:endParaRPr lang="nl-NL" sz="100" dirty="0">
              <a:effectLst/>
              <a:latin typeface="+mn-lt"/>
              <a:ea typeface="Calibri" panose="020F0502020204030204" pitchFamily="34" charset="0"/>
              <a:cs typeface="Times New Roman" panose="02020603050405020304" pitchFamily="18" charset="0"/>
            </a:endParaRPr>
          </a:p>
          <a:p>
            <a:pPr marL="342900" lvl="0" indent="-342900" algn="l">
              <a:lnSpc>
                <a:spcPct val="200000"/>
              </a:lnSpc>
              <a:buFont typeface="Symbol" panose="05050102010706020507" pitchFamily="18" charset="2"/>
              <a:buChar char=""/>
            </a:pPr>
            <a:endParaRPr lang="nl-NL" sz="1600" dirty="0">
              <a:effectLst/>
              <a:latin typeface="+mn-lt"/>
              <a:ea typeface="Calibri" panose="020F0502020204030204" pitchFamily="34" charset="0"/>
              <a:cs typeface="Times New Roman" panose="02020603050405020304" pitchFamily="18" charset="0"/>
            </a:endParaRPr>
          </a:p>
          <a:p>
            <a:pPr lvl="0" algn="l">
              <a:lnSpc>
                <a:spcPct val="200000"/>
              </a:lnSpc>
            </a:pPr>
            <a:endParaRPr lang="nl-NL" sz="1600" dirty="0">
              <a:latin typeface="+mn-lt"/>
              <a:ea typeface="Times New Roman" panose="02020603050405020304" pitchFamily="18" charset="0"/>
              <a:cs typeface="Times New Roman" panose="02020603050405020304" pitchFamily="18" charset="0"/>
            </a:endParaRPr>
          </a:p>
          <a:p>
            <a:pPr lvl="0">
              <a:lnSpc>
                <a:spcPct val="200000"/>
              </a:lnSpc>
            </a:pPr>
            <a:endParaRPr lang="nl-NL" sz="1600" dirty="0">
              <a:latin typeface="+mn-lt"/>
              <a:ea typeface="Times New Roman" panose="02020603050405020304" pitchFamily="18" charset="0"/>
              <a:cs typeface="Times New Roman" panose="02020603050405020304" pitchFamily="18" charset="0"/>
            </a:endParaRPr>
          </a:p>
          <a:p>
            <a:pPr lvl="0">
              <a:lnSpc>
                <a:spcPct val="200000"/>
              </a:lnSpc>
            </a:pPr>
            <a:endParaRPr lang="nl-NL" sz="1600" dirty="0">
              <a:latin typeface="+mn-lt"/>
              <a:ea typeface="Times New Roman" panose="02020603050405020304" pitchFamily="18" charset="0"/>
              <a:cs typeface="Times New Roman" panose="02020603050405020304" pitchFamily="18" charset="0"/>
            </a:endParaRPr>
          </a:p>
          <a:p>
            <a:pPr lvl="0">
              <a:lnSpc>
                <a:spcPct val="200000"/>
              </a:lnSpc>
            </a:pPr>
            <a:endParaRPr lang="nl-NL" sz="1600" dirty="0">
              <a:latin typeface="+mn-lt"/>
              <a:ea typeface="Times New Roman" panose="02020603050405020304" pitchFamily="18" charset="0"/>
              <a:cs typeface="Times New Roman" panose="02020603050405020304" pitchFamily="18" charset="0"/>
            </a:endParaRPr>
          </a:p>
          <a:p>
            <a:pPr lvl="0">
              <a:lnSpc>
                <a:spcPct val="200000"/>
              </a:lnSpc>
            </a:pPr>
            <a:endParaRPr lang="nl-NL" sz="1600" dirty="0">
              <a:latin typeface="+mn-lt"/>
              <a:ea typeface="Times New Roman" panose="02020603050405020304" pitchFamily="18" charset="0"/>
              <a:cs typeface="Times New Roman" panose="02020603050405020304" pitchFamily="18" charset="0"/>
            </a:endParaRPr>
          </a:p>
          <a:p>
            <a:pPr marL="342900" lvl="0" indent="-342900" algn="l">
              <a:lnSpc>
                <a:spcPct val="200000"/>
              </a:lnSpc>
              <a:spcAft>
                <a:spcPts val="800"/>
              </a:spcAft>
              <a:buFont typeface="Symbol" panose="05050102010706020507" pitchFamily="18" charset="2"/>
              <a:buChar char=""/>
            </a:pPr>
            <a:endParaRPr lang="nl-NL" sz="1600" dirty="0">
              <a:effectLst/>
              <a:latin typeface="+mn-lt"/>
              <a:ea typeface="Times New Roman" panose="02020603050405020304" pitchFamily="18" charset="0"/>
              <a:cs typeface="Times New Roman" panose="02020603050405020304" pitchFamily="18" charset="0"/>
            </a:endParaRPr>
          </a:p>
          <a:p>
            <a:pPr lvl="0">
              <a:lnSpc>
                <a:spcPct val="200000"/>
              </a:lnSpc>
              <a:spcAft>
                <a:spcPts val="800"/>
              </a:spcAft>
            </a:pPr>
            <a:endParaRPr lang="nl-NL" sz="2000" u="sng" dirty="0">
              <a:effectLst/>
              <a:latin typeface="+mn-lt"/>
              <a:ea typeface="Times New Roman" panose="02020603050405020304" pitchFamily="18" charset="0"/>
              <a:cs typeface="Times New Roman" panose="02020603050405020304" pitchFamily="18" charset="0"/>
            </a:endParaRPr>
          </a:p>
          <a:p>
            <a:pPr marL="342900" lvl="0" indent="-342900" algn="l">
              <a:lnSpc>
                <a:spcPct val="200000"/>
              </a:lnSpc>
              <a:spcAft>
                <a:spcPts val="800"/>
              </a:spcAft>
              <a:buFont typeface="Symbol" panose="05050102010706020507" pitchFamily="18" charset="2"/>
              <a:buChar char=""/>
            </a:pPr>
            <a:endParaRPr lang="nl-NL" sz="1600" dirty="0">
              <a:effectLst/>
              <a:latin typeface="+mn-lt"/>
              <a:ea typeface="Calibri" panose="020F0502020204030204" pitchFamily="34" charset="0"/>
              <a:cs typeface="Times New Roman" panose="02020603050405020304" pitchFamily="18" charset="0"/>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
        <p:nvSpPr>
          <p:cNvPr id="3" name="Tekstvak 2">
            <a:extLst>
              <a:ext uri="{FF2B5EF4-FFF2-40B4-BE49-F238E27FC236}">
                <a16:creationId xmlns:a16="http://schemas.microsoft.com/office/drawing/2014/main" id="{566B0241-7A08-4575-A583-7F24B9523487}"/>
              </a:ext>
            </a:extLst>
          </p:cNvPr>
          <p:cNvSpPr txBox="1"/>
          <p:nvPr/>
        </p:nvSpPr>
        <p:spPr>
          <a:xfrm>
            <a:off x="0" y="112644"/>
            <a:ext cx="12192000" cy="584775"/>
          </a:xfrm>
          <a:prstGeom prst="rect">
            <a:avLst/>
          </a:prstGeom>
          <a:noFill/>
        </p:spPr>
        <p:txBody>
          <a:bodyPr wrap="square" rtlCol="0">
            <a:spAutoFit/>
          </a:bodyPr>
          <a:lstStyle/>
          <a:p>
            <a:pPr algn="ctr"/>
            <a:r>
              <a:rPr lang="nl-NL" sz="3200" u="sng" dirty="0">
                <a:latin typeface="+mn-lt"/>
              </a:rPr>
              <a:t>God openbaart Zich in de Bijbel</a:t>
            </a:r>
            <a:endParaRPr lang="nl-NL" sz="3200" dirty="0"/>
          </a:p>
        </p:txBody>
      </p:sp>
      <p:sp>
        <p:nvSpPr>
          <p:cNvPr id="2" name="Tekstvak 1">
            <a:extLst>
              <a:ext uri="{FF2B5EF4-FFF2-40B4-BE49-F238E27FC236}">
                <a16:creationId xmlns:a16="http://schemas.microsoft.com/office/drawing/2014/main" id="{16204E71-AD98-41DE-829C-5AC6B33A408A}"/>
              </a:ext>
            </a:extLst>
          </p:cNvPr>
          <p:cNvSpPr txBox="1"/>
          <p:nvPr/>
        </p:nvSpPr>
        <p:spPr>
          <a:xfrm>
            <a:off x="7311615" y="1763838"/>
            <a:ext cx="4300537" cy="1046440"/>
          </a:xfrm>
          <a:prstGeom prst="rect">
            <a:avLst/>
          </a:prstGeom>
          <a:noFill/>
          <a:ln w="12700">
            <a:solidFill>
              <a:schemeClr val="accent1">
                <a:lumMod val="20000"/>
                <a:lumOff val="80000"/>
              </a:schemeClr>
            </a:solidFill>
          </a:ln>
        </p:spPr>
        <p:txBody>
          <a:bodyPr wrap="square" rtlCol="0">
            <a:spAutoFit/>
          </a:bodyPr>
          <a:lstStyle/>
          <a:p>
            <a:pPr lvl="0"/>
            <a:r>
              <a:rPr lang="nl-NL" sz="1600" i="1" dirty="0"/>
              <a:t>Al voor de bergen geboren waren en U de aarde en de wereld voortgebracht had, ja, van eeuwigheid tot eeuwigheid bent u God (Ps. 90:2)</a:t>
            </a:r>
          </a:p>
          <a:p>
            <a:pPr algn="r"/>
            <a:endParaRPr lang="nl-NL" sz="1400" i="1" dirty="0"/>
          </a:p>
        </p:txBody>
      </p:sp>
      <p:sp>
        <p:nvSpPr>
          <p:cNvPr id="4" name="Tekstvak 3">
            <a:extLst>
              <a:ext uri="{FF2B5EF4-FFF2-40B4-BE49-F238E27FC236}">
                <a16:creationId xmlns:a16="http://schemas.microsoft.com/office/drawing/2014/main" id="{F3C9BA0A-03E4-4A39-8840-3A39734F8CFA}"/>
              </a:ext>
            </a:extLst>
          </p:cNvPr>
          <p:cNvSpPr txBox="1"/>
          <p:nvPr/>
        </p:nvSpPr>
        <p:spPr>
          <a:xfrm>
            <a:off x="7311615" y="2996192"/>
            <a:ext cx="4300537" cy="1046440"/>
          </a:xfrm>
          <a:prstGeom prst="rect">
            <a:avLst/>
          </a:prstGeom>
          <a:noFill/>
          <a:ln w="12700">
            <a:solidFill>
              <a:schemeClr val="accent1">
                <a:lumMod val="20000"/>
                <a:lumOff val="80000"/>
              </a:schemeClr>
            </a:solidFill>
          </a:ln>
        </p:spPr>
        <p:txBody>
          <a:bodyPr wrap="square" rtlCol="0">
            <a:spAutoFit/>
          </a:bodyPr>
          <a:lstStyle/>
          <a:p>
            <a:pPr lvl="0"/>
            <a:r>
              <a:rPr lang="nl-NL" sz="1600" i="1" dirty="0"/>
              <a:t>…en hebben zij de heerlijkheid van de onvergankelijke God vervangen door een beeld dat lijkt op een vergankelijk mens… (Rom. 1:23)</a:t>
            </a:r>
          </a:p>
          <a:p>
            <a:pPr algn="r"/>
            <a:endParaRPr lang="nl-NL" sz="1400" i="1" dirty="0"/>
          </a:p>
        </p:txBody>
      </p:sp>
      <p:sp>
        <p:nvSpPr>
          <p:cNvPr id="6" name="Tekstvak 5">
            <a:extLst>
              <a:ext uri="{FF2B5EF4-FFF2-40B4-BE49-F238E27FC236}">
                <a16:creationId xmlns:a16="http://schemas.microsoft.com/office/drawing/2014/main" id="{3A7B0E29-B00D-48C2-9A79-A6381B61CB5E}"/>
              </a:ext>
            </a:extLst>
          </p:cNvPr>
          <p:cNvSpPr txBox="1"/>
          <p:nvPr/>
        </p:nvSpPr>
        <p:spPr>
          <a:xfrm>
            <a:off x="7311614" y="4212161"/>
            <a:ext cx="4300537" cy="1292662"/>
          </a:xfrm>
          <a:prstGeom prst="rect">
            <a:avLst/>
          </a:prstGeom>
          <a:noFill/>
          <a:ln w="12700">
            <a:solidFill>
              <a:schemeClr val="accent1">
                <a:lumMod val="20000"/>
                <a:lumOff val="80000"/>
              </a:schemeClr>
            </a:solidFill>
          </a:ln>
        </p:spPr>
        <p:txBody>
          <a:bodyPr wrap="square" rtlCol="0">
            <a:spAutoFit/>
          </a:bodyPr>
          <a:lstStyle/>
          <a:p>
            <a:pPr lvl="0"/>
            <a:r>
              <a:rPr lang="nl-NL" sz="1600" i="1" dirty="0"/>
              <a:t>Elke goede gave en elk volmaakt geschenk is van boven en daalt neer van de Vader der lichten, bij Wie geen verandering is, of schaduw van omkeer (Jak. 1:17)</a:t>
            </a:r>
          </a:p>
          <a:p>
            <a:pPr algn="r"/>
            <a:endParaRPr lang="nl-NL" sz="1400" i="1" dirty="0"/>
          </a:p>
        </p:txBody>
      </p:sp>
    </p:spTree>
    <p:extLst>
      <p:ext uri="{BB962C8B-B14F-4D97-AF65-F5344CB8AC3E}">
        <p14:creationId xmlns:p14="http://schemas.microsoft.com/office/powerpoint/2010/main" val="3972745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descr="https://scontent-ams3-1.xx.fbcdn.net/v/t1.0-9/13232903_1061066877276055_366034349890880382_n.jpg?oh=6fded320f163883400c670616f3179a3&amp;oe=585BBB0F"/>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02036" y="5748130"/>
            <a:ext cx="3044190" cy="997226"/>
          </a:xfrm>
          <a:prstGeom prst="rect">
            <a:avLst/>
          </a:prstGeom>
          <a:noFill/>
          <a:ln>
            <a:noFill/>
          </a:ln>
        </p:spPr>
      </p:pic>
      <p:sp>
        <p:nvSpPr>
          <p:cNvPr id="9" name="Titel 1"/>
          <p:cNvSpPr txBox="1">
            <a:spLocks/>
          </p:cNvSpPr>
          <p:nvPr/>
        </p:nvSpPr>
        <p:spPr>
          <a:xfrm>
            <a:off x="0" y="0"/>
            <a:ext cx="12192000" cy="657225"/>
          </a:xfrm>
          <a:prstGeom prst="rect">
            <a:avLst/>
          </a:prstGeom>
          <a:gradFill>
            <a:gsLst>
              <a:gs pos="0">
                <a:srgbClr val="AFD1CF"/>
              </a:gs>
              <a:gs pos="100000">
                <a:schemeClr val="bg1"/>
              </a:gs>
            </a:gsLst>
            <a:lin ang="5400000" scaled="0"/>
          </a:gradFill>
          <a:ln>
            <a:noFill/>
          </a:ln>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50000"/>
              </a:lnSpc>
            </a:pPr>
            <a:endParaRPr lang="nl-NL" sz="1800" dirty="0">
              <a:latin typeface="+mn-lt"/>
            </a:endParaRPr>
          </a:p>
          <a:p>
            <a:pPr algn="l">
              <a:lnSpc>
                <a:spcPct val="150000"/>
              </a:lnSpc>
            </a:pPr>
            <a:endParaRPr lang="nl-NL" sz="18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
        <p:nvSpPr>
          <p:cNvPr id="10" name="Titel 1"/>
          <p:cNvSpPr txBox="1">
            <a:spLocks/>
          </p:cNvSpPr>
          <p:nvPr/>
        </p:nvSpPr>
        <p:spPr>
          <a:xfrm>
            <a:off x="0" y="1104900"/>
            <a:ext cx="12192000" cy="4583964"/>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342900" lvl="0" indent="-342900" algn="l">
              <a:lnSpc>
                <a:spcPct val="200000"/>
              </a:lnSpc>
              <a:buFont typeface="Symbol" panose="05050102010706020507" pitchFamily="18" charset="2"/>
              <a:buChar char=""/>
            </a:pPr>
            <a:endParaRPr lang="nl-NL" sz="1600" dirty="0">
              <a:latin typeface="+mn-lt"/>
              <a:ea typeface="Times New Roman" panose="02020603050405020304" pitchFamily="18" charset="0"/>
              <a:cs typeface="Times New Roman" panose="02020603050405020304" pitchFamily="18" charset="0"/>
            </a:endParaRPr>
          </a:p>
          <a:p>
            <a:pPr marL="342900" lvl="0" indent="-342900" algn="l">
              <a:lnSpc>
                <a:spcPct val="200000"/>
              </a:lnSpc>
              <a:buFont typeface="Symbol" panose="05050102010706020507" pitchFamily="18" charset="2"/>
              <a:buChar char=""/>
            </a:pPr>
            <a:r>
              <a:rPr lang="nl-NL" sz="1600" dirty="0">
                <a:latin typeface="+mn-lt"/>
                <a:ea typeface="Times New Roman" panose="02020603050405020304" pitchFamily="18" charset="0"/>
                <a:cs typeface="Times New Roman" panose="02020603050405020304" pitchFamily="18" charset="0"/>
              </a:rPr>
              <a:t>God bestaat in Zichzelf</a:t>
            </a:r>
            <a:endParaRPr lang="nl-NL" sz="1600" dirty="0">
              <a:effectLst/>
              <a:latin typeface="+mn-lt"/>
              <a:ea typeface="Calibri" panose="020F0502020204030204" pitchFamily="34" charset="0"/>
              <a:cs typeface="Times New Roman" panose="02020603050405020304" pitchFamily="18" charset="0"/>
            </a:endParaRPr>
          </a:p>
          <a:p>
            <a:pPr marL="342900" indent="-342900" algn="l">
              <a:lnSpc>
                <a:spcPct val="200000"/>
              </a:lnSpc>
              <a:buFont typeface="Symbol" panose="05050102010706020507" pitchFamily="18" charset="2"/>
              <a:buChar char=""/>
            </a:pPr>
            <a:r>
              <a:rPr lang="nl-NL" sz="1600" dirty="0">
                <a:effectLst/>
                <a:latin typeface="+mn-lt"/>
                <a:ea typeface="Times New Roman" panose="02020603050405020304" pitchFamily="18" charset="0"/>
                <a:cs typeface="Times New Roman" panose="02020603050405020304" pitchFamily="18" charset="0"/>
              </a:rPr>
              <a:t>God is onveranderlijk (plannen, waarheid, liefde, wezen, karakter)</a:t>
            </a:r>
          </a:p>
          <a:p>
            <a:pPr marL="342900" lvl="0" indent="-342900" algn="l">
              <a:lnSpc>
                <a:spcPct val="200000"/>
              </a:lnSpc>
              <a:buFont typeface="Symbol" panose="05050102010706020507" pitchFamily="18" charset="2"/>
              <a:buChar char=""/>
            </a:pPr>
            <a:endParaRPr lang="nl-NL" sz="1600" dirty="0">
              <a:effectLst/>
              <a:latin typeface="+mn-lt"/>
              <a:ea typeface="Times New Roman" panose="02020603050405020304" pitchFamily="18" charset="0"/>
              <a:cs typeface="Times New Roman" panose="02020603050405020304" pitchFamily="18" charset="0"/>
            </a:endParaRPr>
          </a:p>
          <a:p>
            <a:pPr marL="342900" lvl="0" indent="-342900" algn="l">
              <a:lnSpc>
                <a:spcPct val="200000"/>
              </a:lnSpc>
              <a:buFont typeface="Symbol" panose="05050102010706020507" pitchFamily="18" charset="2"/>
              <a:buChar char=""/>
            </a:pPr>
            <a:endParaRPr lang="nl-NL" sz="1600" dirty="0">
              <a:effectLst/>
              <a:latin typeface="+mn-lt"/>
              <a:ea typeface="Times New Roman" panose="02020603050405020304" pitchFamily="18" charset="0"/>
              <a:cs typeface="Times New Roman" panose="02020603050405020304" pitchFamily="18" charset="0"/>
            </a:endParaRPr>
          </a:p>
          <a:p>
            <a:pPr marL="800100" lvl="1" indent="-342900">
              <a:lnSpc>
                <a:spcPct val="200000"/>
              </a:lnSpc>
              <a:buFont typeface="Symbol" panose="05050102010706020507" pitchFamily="18" charset="2"/>
              <a:buChar char=""/>
            </a:pPr>
            <a:endParaRPr lang="nl-NL" sz="100" dirty="0">
              <a:effectLst/>
              <a:latin typeface="+mn-lt"/>
              <a:ea typeface="Calibri" panose="020F0502020204030204" pitchFamily="34" charset="0"/>
              <a:cs typeface="Times New Roman" panose="02020603050405020304" pitchFamily="18" charset="0"/>
            </a:endParaRPr>
          </a:p>
          <a:p>
            <a:pPr marL="342900" lvl="0" indent="-342900" algn="l">
              <a:lnSpc>
                <a:spcPct val="200000"/>
              </a:lnSpc>
              <a:buFont typeface="Symbol" panose="05050102010706020507" pitchFamily="18" charset="2"/>
              <a:buChar char=""/>
            </a:pPr>
            <a:endParaRPr lang="nl-NL" sz="1600" dirty="0">
              <a:effectLst/>
              <a:latin typeface="+mn-lt"/>
              <a:ea typeface="Calibri" panose="020F0502020204030204" pitchFamily="34" charset="0"/>
              <a:cs typeface="Times New Roman" panose="02020603050405020304" pitchFamily="18" charset="0"/>
            </a:endParaRPr>
          </a:p>
          <a:p>
            <a:pPr lvl="0" algn="l">
              <a:lnSpc>
                <a:spcPct val="200000"/>
              </a:lnSpc>
            </a:pPr>
            <a:endParaRPr lang="nl-NL" sz="1600" dirty="0">
              <a:latin typeface="+mn-lt"/>
              <a:ea typeface="Times New Roman" panose="02020603050405020304" pitchFamily="18" charset="0"/>
              <a:cs typeface="Times New Roman" panose="02020603050405020304" pitchFamily="18" charset="0"/>
            </a:endParaRPr>
          </a:p>
          <a:p>
            <a:pPr lvl="0">
              <a:lnSpc>
                <a:spcPct val="200000"/>
              </a:lnSpc>
            </a:pPr>
            <a:r>
              <a:rPr lang="nl-NL" sz="1600" dirty="0">
                <a:latin typeface="+mn-lt"/>
                <a:ea typeface="Times New Roman" panose="02020603050405020304" pitchFamily="18" charset="0"/>
                <a:cs typeface="Times New Roman" panose="02020603050405020304" pitchFamily="18" charset="0"/>
              </a:rPr>
              <a:t> </a:t>
            </a:r>
          </a:p>
          <a:p>
            <a:pPr lvl="0">
              <a:lnSpc>
                <a:spcPct val="200000"/>
              </a:lnSpc>
            </a:pPr>
            <a:endParaRPr lang="nl-NL" sz="1600" dirty="0">
              <a:latin typeface="+mn-lt"/>
              <a:ea typeface="Times New Roman" panose="02020603050405020304" pitchFamily="18" charset="0"/>
              <a:cs typeface="Times New Roman" panose="02020603050405020304" pitchFamily="18" charset="0"/>
            </a:endParaRPr>
          </a:p>
          <a:p>
            <a:pPr lvl="0">
              <a:lnSpc>
                <a:spcPct val="200000"/>
              </a:lnSpc>
            </a:pPr>
            <a:endParaRPr lang="nl-NL" sz="1600" dirty="0">
              <a:latin typeface="+mn-lt"/>
              <a:ea typeface="Times New Roman" panose="02020603050405020304" pitchFamily="18" charset="0"/>
              <a:cs typeface="Times New Roman" panose="02020603050405020304" pitchFamily="18" charset="0"/>
            </a:endParaRPr>
          </a:p>
          <a:p>
            <a:pPr lvl="0">
              <a:lnSpc>
                <a:spcPct val="200000"/>
              </a:lnSpc>
            </a:pPr>
            <a:endParaRPr lang="nl-NL" sz="1600" dirty="0">
              <a:latin typeface="+mn-lt"/>
              <a:ea typeface="Times New Roman" panose="02020603050405020304" pitchFamily="18" charset="0"/>
              <a:cs typeface="Times New Roman" panose="02020603050405020304" pitchFamily="18" charset="0"/>
            </a:endParaRPr>
          </a:p>
          <a:p>
            <a:pPr marL="342900" lvl="0" indent="-342900" algn="l">
              <a:lnSpc>
                <a:spcPct val="200000"/>
              </a:lnSpc>
              <a:spcAft>
                <a:spcPts val="800"/>
              </a:spcAft>
              <a:buFont typeface="Symbol" panose="05050102010706020507" pitchFamily="18" charset="2"/>
              <a:buChar char=""/>
            </a:pPr>
            <a:endParaRPr lang="nl-NL" sz="1600" dirty="0">
              <a:effectLst/>
              <a:latin typeface="+mn-lt"/>
              <a:ea typeface="Times New Roman" panose="02020603050405020304" pitchFamily="18" charset="0"/>
              <a:cs typeface="Times New Roman" panose="02020603050405020304" pitchFamily="18" charset="0"/>
            </a:endParaRPr>
          </a:p>
          <a:p>
            <a:pPr lvl="0">
              <a:lnSpc>
                <a:spcPct val="200000"/>
              </a:lnSpc>
              <a:spcAft>
                <a:spcPts val="800"/>
              </a:spcAft>
            </a:pPr>
            <a:endParaRPr lang="nl-NL" sz="2000" u="sng" dirty="0">
              <a:effectLst/>
              <a:latin typeface="+mn-lt"/>
              <a:ea typeface="Times New Roman" panose="02020603050405020304" pitchFamily="18" charset="0"/>
              <a:cs typeface="Times New Roman" panose="02020603050405020304" pitchFamily="18" charset="0"/>
            </a:endParaRPr>
          </a:p>
          <a:p>
            <a:pPr marL="342900" lvl="0" indent="-342900" algn="l">
              <a:lnSpc>
                <a:spcPct val="200000"/>
              </a:lnSpc>
              <a:spcAft>
                <a:spcPts val="800"/>
              </a:spcAft>
              <a:buFont typeface="Symbol" panose="05050102010706020507" pitchFamily="18" charset="2"/>
              <a:buChar char=""/>
            </a:pPr>
            <a:endParaRPr lang="nl-NL" sz="1600" dirty="0">
              <a:effectLst/>
              <a:latin typeface="+mn-lt"/>
              <a:ea typeface="Calibri" panose="020F0502020204030204" pitchFamily="34" charset="0"/>
              <a:cs typeface="Times New Roman" panose="02020603050405020304" pitchFamily="18" charset="0"/>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
        <p:nvSpPr>
          <p:cNvPr id="3" name="Tekstvak 2">
            <a:extLst>
              <a:ext uri="{FF2B5EF4-FFF2-40B4-BE49-F238E27FC236}">
                <a16:creationId xmlns:a16="http://schemas.microsoft.com/office/drawing/2014/main" id="{566B0241-7A08-4575-A583-7F24B9523487}"/>
              </a:ext>
            </a:extLst>
          </p:cNvPr>
          <p:cNvSpPr txBox="1"/>
          <p:nvPr/>
        </p:nvSpPr>
        <p:spPr>
          <a:xfrm>
            <a:off x="0" y="112644"/>
            <a:ext cx="12192000" cy="584775"/>
          </a:xfrm>
          <a:prstGeom prst="rect">
            <a:avLst/>
          </a:prstGeom>
          <a:noFill/>
        </p:spPr>
        <p:txBody>
          <a:bodyPr wrap="square" rtlCol="0">
            <a:spAutoFit/>
          </a:bodyPr>
          <a:lstStyle/>
          <a:p>
            <a:pPr algn="ctr"/>
            <a:r>
              <a:rPr lang="nl-NL" sz="3200" u="sng" dirty="0">
                <a:latin typeface="+mn-lt"/>
              </a:rPr>
              <a:t>God openbaart Zich in de Bijbel</a:t>
            </a:r>
            <a:endParaRPr lang="nl-NL" sz="3200" dirty="0"/>
          </a:p>
        </p:txBody>
      </p:sp>
      <p:sp>
        <p:nvSpPr>
          <p:cNvPr id="2" name="Tekstvak 1">
            <a:extLst>
              <a:ext uri="{FF2B5EF4-FFF2-40B4-BE49-F238E27FC236}">
                <a16:creationId xmlns:a16="http://schemas.microsoft.com/office/drawing/2014/main" id="{16204E71-AD98-41DE-829C-5AC6B33A408A}"/>
              </a:ext>
            </a:extLst>
          </p:cNvPr>
          <p:cNvSpPr txBox="1"/>
          <p:nvPr/>
        </p:nvSpPr>
        <p:spPr>
          <a:xfrm>
            <a:off x="7311615" y="1763838"/>
            <a:ext cx="4300537" cy="1046440"/>
          </a:xfrm>
          <a:prstGeom prst="rect">
            <a:avLst/>
          </a:prstGeom>
          <a:noFill/>
          <a:ln w="12700">
            <a:solidFill>
              <a:schemeClr val="accent1">
                <a:lumMod val="20000"/>
                <a:lumOff val="80000"/>
              </a:schemeClr>
            </a:solidFill>
          </a:ln>
        </p:spPr>
        <p:txBody>
          <a:bodyPr wrap="square" rtlCol="0">
            <a:spAutoFit/>
          </a:bodyPr>
          <a:lstStyle/>
          <a:p>
            <a:pPr lvl="0"/>
            <a:r>
              <a:rPr lang="nl-NL" sz="1600" i="1" dirty="0"/>
              <a:t>Al voor de bergen geboren waren en U de aarde en de wereld voortgebracht had, ja, van eeuwigheid tot eeuwigheid bent u God (Ps. 90:2)</a:t>
            </a:r>
          </a:p>
          <a:p>
            <a:pPr algn="r"/>
            <a:endParaRPr lang="nl-NL" sz="1400" i="1" dirty="0"/>
          </a:p>
        </p:txBody>
      </p:sp>
      <p:sp>
        <p:nvSpPr>
          <p:cNvPr id="4" name="Tekstvak 3">
            <a:extLst>
              <a:ext uri="{FF2B5EF4-FFF2-40B4-BE49-F238E27FC236}">
                <a16:creationId xmlns:a16="http://schemas.microsoft.com/office/drawing/2014/main" id="{F3C9BA0A-03E4-4A39-8840-3A39734F8CFA}"/>
              </a:ext>
            </a:extLst>
          </p:cNvPr>
          <p:cNvSpPr txBox="1"/>
          <p:nvPr/>
        </p:nvSpPr>
        <p:spPr>
          <a:xfrm>
            <a:off x="7311615" y="2996192"/>
            <a:ext cx="4300537" cy="1046440"/>
          </a:xfrm>
          <a:prstGeom prst="rect">
            <a:avLst/>
          </a:prstGeom>
          <a:noFill/>
          <a:ln w="12700">
            <a:solidFill>
              <a:schemeClr val="accent1">
                <a:lumMod val="20000"/>
                <a:lumOff val="80000"/>
              </a:schemeClr>
            </a:solidFill>
          </a:ln>
        </p:spPr>
        <p:txBody>
          <a:bodyPr wrap="square" rtlCol="0">
            <a:spAutoFit/>
          </a:bodyPr>
          <a:lstStyle/>
          <a:p>
            <a:pPr lvl="0"/>
            <a:r>
              <a:rPr lang="nl-NL" sz="1600" i="1" dirty="0"/>
              <a:t>…en hebben zij de heerlijkheid van de onvergankelijke God vervangen door een beeld dat lijkt op een vergankelijk mens… (Rom. 1:23)</a:t>
            </a:r>
          </a:p>
          <a:p>
            <a:pPr algn="r"/>
            <a:endParaRPr lang="nl-NL" sz="1400" i="1" dirty="0"/>
          </a:p>
        </p:txBody>
      </p:sp>
      <p:sp>
        <p:nvSpPr>
          <p:cNvPr id="6" name="Tekstvak 5">
            <a:extLst>
              <a:ext uri="{FF2B5EF4-FFF2-40B4-BE49-F238E27FC236}">
                <a16:creationId xmlns:a16="http://schemas.microsoft.com/office/drawing/2014/main" id="{3A7B0E29-B00D-48C2-9A79-A6381B61CB5E}"/>
              </a:ext>
            </a:extLst>
          </p:cNvPr>
          <p:cNvSpPr txBox="1"/>
          <p:nvPr/>
        </p:nvSpPr>
        <p:spPr>
          <a:xfrm>
            <a:off x="7311614" y="4212161"/>
            <a:ext cx="4300537" cy="1292662"/>
          </a:xfrm>
          <a:prstGeom prst="rect">
            <a:avLst/>
          </a:prstGeom>
          <a:noFill/>
          <a:ln w="12700">
            <a:solidFill>
              <a:schemeClr val="accent1">
                <a:lumMod val="20000"/>
                <a:lumOff val="80000"/>
              </a:schemeClr>
            </a:solidFill>
          </a:ln>
        </p:spPr>
        <p:txBody>
          <a:bodyPr wrap="square" rtlCol="0">
            <a:spAutoFit/>
          </a:bodyPr>
          <a:lstStyle/>
          <a:p>
            <a:pPr lvl="0"/>
            <a:r>
              <a:rPr lang="nl-NL" sz="1600" i="1" dirty="0"/>
              <a:t>Elke goede gave en elk volmaakt geschenk is van boven en daalt neer van de Vader der lichten, bij Wie geen verandering is, of schaduw van omkeer (Jak. 1:17)</a:t>
            </a:r>
          </a:p>
          <a:p>
            <a:pPr algn="r"/>
            <a:endParaRPr lang="nl-NL" sz="1400" i="1" dirty="0"/>
          </a:p>
        </p:txBody>
      </p:sp>
      <p:sp>
        <p:nvSpPr>
          <p:cNvPr id="18" name="Rechthoek 17">
            <a:extLst>
              <a:ext uri="{FF2B5EF4-FFF2-40B4-BE49-F238E27FC236}">
                <a16:creationId xmlns:a16="http://schemas.microsoft.com/office/drawing/2014/main" id="{E6CEC4A3-4AC1-4A83-B3E4-FBD08DFC0E30}"/>
              </a:ext>
            </a:extLst>
          </p:cNvPr>
          <p:cNvSpPr/>
          <p:nvPr/>
        </p:nvSpPr>
        <p:spPr>
          <a:xfrm>
            <a:off x="268020" y="4504549"/>
            <a:ext cx="5660524" cy="707886"/>
          </a:xfrm>
          <a:prstGeom prst="rect">
            <a:avLst/>
          </a:prstGeom>
          <a:noFill/>
        </p:spPr>
        <p:txBody>
          <a:bodyPr wrap="none" lIns="91440" tIns="45720" rIns="91440" bIns="45720">
            <a:spAutoFit/>
          </a:bodyPr>
          <a:lstStyle/>
          <a:p>
            <a:pPr algn="ctr"/>
            <a:r>
              <a:rPr lang="nl-NL" sz="4000" b="0" cap="none" spc="0" dirty="0">
                <a:ln w="0"/>
                <a:solidFill>
                  <a:schemeClr val="tx1"/>
                </a:solidFill>
                <a:effectLst>
                  <a:outerShdw blurRad="38100" dist="19050" dir="2700000" algn="tl" rotWithShape="0">
                    <a:schemeClr val="dk1">
                      <a:alpha val="40000"/>
                    </a:schemeClr>
                  </a:outerShdw>
                </a:effectLst>
              </a:rPr>
              <a:t>Ik ben die Ik ben (Ex. 3:14)</a:t>
            </a:r>
          </a:p>
        </p:txBody>
      </p:sp>
    </p:spTree>
    <p:extLst>
      <p:ext uri="{BB962C8B-B14F-4D97-AF65-F5344CB8AC3E}">
        <p14:creationId xmlns:p14="http://schemas.microsoft.com/office/powerpoint/2010/main" val="24455605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descr="https://scontent-ams3-1.xx.fbcdn.net/v/t1.0-9/13232903_1061066877276055_366034349890880382_n.jpg?oh=6fded320f163883400c670616f3179a3&amp;oe=585BBB0F"/>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02036" y="5748130"/>
            <a:ext cx="3044190" cy="997226"/>
          </a:xfrm>
          <a:prstGeom prst="rect">
            <a:avLst/>
          </a:prstGeom>
          <a:noFill/>
          <a:ln>
            <a:noFill/>
          </a:ln>
        </p:spPr>
      </p:pic>
      <p:sp>
        <p:nvSpPr>
          <p:cNvPr id="9" name="Titel 1"/>
          <p:cNvSpPr txBox="1">
            <a:spLocks/>
          </p:cNvSpPr>
          <p:nvPr/>
        </p:nvSpPr>
        <p:spPr>
          <a:xfrm>
            <a:off x="0" y="0"/>
            <a:ext cx="12192000" cy="657225"/>
          </a:xfrm>
          <a:prstGeom prst="rect">
            <a:avLst/>
          </a:prstGeom>
          <a:gradFill>
            <a:gsLst>
              <a:gs pos="0">
                <a:srgbClr val="AFD1CF"/>
              </a:gs>
              <a:gs pos="100000">
                <a:schemeClr val="bg1"/>
              </a:gs>
            </a:gsLst>
            <a:lin ang="5400000" scaled="0"/>
          </a:gradFill>
          <a:ln>
            <a:noFill/>
          </a:ln>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50000"/>
              </a:lnSpc>
            </a:pPr>
            <a:endParaRPr lang="nl-NL" sz="1800" dirty="0">
              <a:latin typeface="+mn-lt"/>
            </a:endParaRPr>
          </a:p>
          <a:p>
            <a:pPr algn="l">
              <a:lnSpc>
                <a:spcPct val="150000"/>
              </a:lnSpc>
            </a:pPr>
            <a:endParaRPr lang="nl-NL" sz="18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
        <p:nvSpPr>
          <p:cNvPr id="10" name="Titel 1"/>
          <p:cNvSpPr txBox="1">
            <a:spLocks/>
          </p:cNvSpPr>
          <p:nvPr/>
        </p:nvSpPr>
        <p:spPr>
          <a:xfrm>
            <a:off x="0" y="1104900"/>
            <a:ext cx="12192000" cy="4583964"/>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342900" lvl="0" indent="-342900" algn="l">
              <a:lnSpc>
                <a:spcPct val="200000"/>
              </a:lnSpc>
              <a:buFont typeface="Symbol" panose="05050102010706020507" pitchFamily="18" charset="2"/>
              <a:buChar char=""/>
            </a:pPr>
            <a:endParaRPr lang="nl-NL" sz="1800" dirty="0">
              <a:latin typeface="+mn-lt"/>
              <a:ea typeface="Times New Roman" panose="02020603050405020304" pitchFamily="18" charset="0"/>
              <a:cs typeface="Times New Roman" panose="02020603050405020304" pitchFamily="18" charset="0"/>
            </a:endParaRPr>
          </a:p>
          <a:p>
            <a:pPr marL="342900" lvl="0" indent="-342900" algn="l">
              <a:lnSpc>
                <a:spcPct val="200000"/>
              </a:lnSpc>
              <a:buFont typeface="Symbol" panose="05050102010706020507" pitchFamily="18" charset="2"/>
              <a:buChar char=""/>
            </a:pPr>
            <a:endParaRPr lang="nl-NL" sz="1800" dirty="0">
              <a:effectLst/>
              <a:latin typeface="+mn-lt"/>
              <a:ea typeface="Calibri" panose="020F0502020204030204" pitchFamily="34" charset="0"/>
              <a:cs typeface="Times New Roman" panose="02020603050405020304" pitchFamily="18" charset="0"/>
            </a:endParaRPr>
          </a:p>
          <a:p>
            <a:pPr marL="342900" lvl="0" indent="-342900" algn="l">
              <a:lnSpc>
                <a:spcPct val="200000"/>
              </a:lnSpc>
              <a:buFont typeface="Symbol" panose="05050102010706020507" pitchFamily="18" charset="2"/>
              <a:buChar char=""/>
            </a:pPr>
            <a:endParaRPr lang="nl-NL" sz="1800" dirty="0">
              <a:effectLst/>
              <a:latin typeface="+mn-lt"/>
              <a:ea typeface="Calibri" panose="020F0502020204030204" pitchFamily="34" charset="0"/>
              <a:cs typeface="Times New Roman" panose="02020603050405020304" pitchFamily="18" charset="0"/>
            </a:endParaRPr>
          </a:p>
          <a:p>
            <a:pPr marL="342900" lvl="0" indent="-342900" algn="l">
              <a:lnSpc>
                <a:spcPct val="200000"/>
              </a:lnSpc>
              <a:buFont typeface="Symbol" panose="05050102010706020507" pitchFamily="18" charset="2"/>
              <a:buChar char=""/>
            </a:pPr>
            <a:endParaRPr lang="nl-NL" sz="1800" dirty="0">
              <a:effectLst/>
              <a:latin typeface="+mn-lt"/>
              <a:ea typeface="Calibri" panose="020F0502020204030204" pitchFamily="34" charset="0"/>
              <a:cs typeface="Times New Roman" panose="02020603050405020304" pitchFamily="18" charset="0"/>
            </a:endParaRPr>
          </a:p>
          <a:p>
            <a:pPr marL="342900" lvl="0" indent="-342900" algn="l">
              <a:lnSpc>
                <a:spcPct val="200000"/>
              </a:lnSpc>
              <a:buFont typeface="Symbol" panose="05050102010706020507" pitchFamily="18" charset="2"/>
              <a:buChar char=""/>
            </a:pPr>
            <a:endParaRPr lang="nl-NL" sz="1800" dirty="0">
              <a:effectLst/>
              <a:latin typeface="+mn-lt"/>
              <a:ea typeface="Calibri" panose="020F0502020204030204" pitchFamily="34" charset="0"/>
              <a:cs typeface="Times New Roman" panose="02020603050405020304" pitchFamily="18" charset="0"/>
            </a:endParaRPr>
          </a:p>
          <a:p>
            <a:pPr marL="342900" lvl="0" indent="-342900" algn="l">
              <a:lnSpc>
                <a:spcPct val="200000"/>
              </a:lnSpc>
              <a:spcAft>
                <a:spcPts val="800"/>
              </a:spcAft>
              <a:buFont typeface="Symbol" panose="05050102010706020507" pitchFamily="18" charset="2"/>
              <a:buChar char=""/>
            </a:pPr>
            <a:endParaRPr lang="nl-NL" sz="1800" dirty="0">
              <a:latin typeface="+mn-lt"/>
            </a:endParaRPr>
          </a:p>
        </p:txBody>
      </p:sp>
      <p:sp>
        <p:nvSpPr>
          <p:cNvPr id="3" name="Tekstvak 2">
            <a:extLst>
              <a:ext uri="{FF2B5EF4-FFF2-40B4-BE49-F238E27FC236}">
                <a16:creationId xmlns:a16="http://schemas.microsoft.com/office/drawing/2014/main" id="{566B0241-7A08-4575-A583-7F24B9523487}"/>
              </a:ext>
            </a:extLst>
          </p:cNvPr>
          <p:cNvSpPr txBox="1"/>
          <p:nvPr/>
        </p:nvSpPr>
        <p:spPr>
          <a:xfrm>
            <a:off x="0" y="112644"/>
            <a:ext cx="12192000" cy="584775"/>
          </a:xfrm>
          <a:prstGeom prst="rect">
            <a:avLst/>
          </a:prstGeom>
          <a:noFill/>
        </p:spPr>
        <p:txBody>
          <a:bodyPr wrap="square" rtlCol="0">
            <a:spAutoFit/>
          </a:bodyPr>
          <a:lstStyle/>
          <a:p>
            <a:pPr algn="ctr"/>
            <a:r>
              <a:rPr lang="nl-NL" sz="3200" u="sng" dirty="0">
                <a:latin typeface="+mn-lt"/>
              </a:rPr>
              <a:t>God openbaart Zich in Zijn Zoon</a:t>
            </a:r>
            <a:endParaRPr lang="nl-NL" sz="3200" dirty="0"/>
          </a:p>
        </p:txBody>
      </p:sp>
      <p:sp>
        <p:nvSpPr>
          <p:cNvPr id="2" name="Tekstvak 1">
            <a:extLst>
              <a:ext uri="{FF2B5EF4-FFF2-40B4-BE49-F238E27FC236}">
                <a16:creationId xmlns:a16="http://schemas.microsoft.com/office/drawing/2014/main" id="{89BA45E8-4481-4457-B825-8673541CE389}"/>
              </a:ext>
            </a:extLst>
          </p:cNvPr>
          <p:cNvSpPr txBox="1"/>
          <p:nvPr/>
        </p:nvSpPr>
        <p:spPr>
          <a:xfrm>
            <a:off x="7311615" y="1763838"/>
            <a:ext cx="4300537" cy="584775"/>
          </a:xfrm>
          <a:prstGeom prst="rect">
            <a:avLst/>
          </a:prstGeom>
          <a:noFill/>
          <a:ln w="12700">
            <a:solidFill>
              <a:schemeClr val="accent1">
                <a:lumMod val="20000"/>
                <a:lumOff val="80000"/>
              </a:schemeClr>
            </a:solidFill>
          </a:ln>
        </p:spPr>
        <p:txBody>
          <a:bodyPr wrap="square" rtlCol="0">
            <a:spAutoFit/>
          </a:bodyPr>
          <a:lstStyle/>
          <a:p>
            <a:pPr lvl="0"/>
            <a:r>
              <a:rPr lang="nl-NL" sz="1600" dirty="0">
                <a:effectLst/>
                <a:latin typeface="+mn-lt"/>
                <a:ea typeface="Times New Roman" panose="02020603050405020304" pitchFamily="18" charset="0"/>
                <a:cs typeface="Times New Roman" panose="02020603050405020304" pitchFamily="18" charset="0"/>
              </a:rPr>
              <a:t>Hij is het Beeld van de onzichtbare God, de Eniggeboren van heel de schepping (Col. 1:15)</a:t>
            </a:r>
            <a:endParaRPr lang="nl-NL" sz="1600" i="1" dirty="0"/>
          </a:p>
        </p:txBody>
      </p:sp>
      <p:sp>
        <p:nvSpPr>
          <p:cNvPr id="4" name="Tekstvak 3">
            <a:extLst>
              <a:ext uri="{FF2B5EF4-FFF2-40B4-BE49-F238E27FC236}">
                <a16:creationId xmlns:a16="http://schemas.microsoft.com/office/drawing/2014/main" id="{160C9776-D5F3-474A-9168-451384E500A1}"/>
              </a:ext>
            </a:extLst>
          </p:cNvPr>
          <p:cNvSpPr txBox="1"/>
          <p:nvPr/>
        </p:nvSpPr>
        <p:spPr>
          <a:xfrm>
            <a:off x="7311615" y="2996192"/>
            <a:ext cx="4300537" cy="830997"/>
          </a:xfrm>
          <a:prstGeom prst="rect">
            <a:avLst/>
          </a:prstGeom>
          <a:noFill/>
          <a:ln w="12700">
            <a:solidFill>
              <a:schemeClr val="accent1">
                <a:lumMod val="20000"/>
                <a:lumOff val="80000"/>
              </a:schemeClr>
            </a:solidFill>
          </a:ln>
        </p:spPr>
        <p:txBody>
          <a:bodyPr wrap="square" rtlCol="0">
            <a:spAutoFit/>
          </a:bodyPr>
          <a:lstStyle/>
          <a:p>
            <a:pPr lvl="0"/>
            <a:r>
              <a:rPr lang="nl-NL" sz="1600" dirty="0">
                <a:effectLst/>
                <a:latin typeface="+mn-lt"/>
                <a:ea typeface="Times New Roman" panose="02020603050405020304" pitchFamily="18" charset="0"/>
                <a:cs typeface="Times New Roman" panose="02020603050405020304" pitchFamily="18" charset="0"/>
              </a:rPr>
              <a:t>Hij die de afstraling van Gods heerlijkheid is en de afdruk van Zijn zelfstandigheid, Die alle dingen draagt…(</a:t>
            </a:r>
            <a:r>
              <a:rPr lang="nl-NL" sz="1600" dirty="0" err="1">
                <a:effectLst/>
                <a:latin typeface="+mn-lt"/>
                <a:ea typeface="Times New Roman" panose="02020603050405020304" pitchFamily="18" charset="0"/>
                <a:cs typeface="Times New Roman" panose="02020603050405020304" pitchFamily="18" charset="0"/>
              </a:rPr>
              <a:t>Hb</a:t>
            </a:r>
            <a:r>
              <a:rPr lang="nl-NL" sz="1600" dirty="0">
                <a:effectLst/>
                <a:latin typeface="+mn-lt"/>
                <a:ea typeface="Times New Roman" panose="02020603050405020304" pitchFamily="18" charset="0"/>
                <a:cs typeface="Times New Roman" panose="02020603050405020304" pitchFamily="18" charset="0"/>
              </a:rPr>
              <a:t>. 1:3)</a:t>
            </a:r>
            <a:endParaRPr lang="nl-NL" sz="1400" i="1" dirty="0"/>
          </a:p>
        </p:txBody>
      </p:sp>
      <p:sp>
        <p:nvSpPr>
          <p:cNvPr id="13" name="Tekstvak 12">
            <a:extLst>
              <a:ext uri="{FF2B5EF4-FFF2-40B4-BE49-F238E27FC236}">
                <a16:creationId xmlns:a16="http://schemas.microsoft.com/office/drawing/2014/main" id="{E222B393-A9D2-4F6B-AC19-264420D728CE}"/>
              </a:ext>
            </a:extLst>
          </p:cNvPr>
          <p:cNvSpPr txBox="1"/>
          <p:nvPr/>
        </p:nvSpPr>
        <p:spPr>
          <a:xfrm>
            <a:off x="657862" y="1763838"/>
            <a:ext cx="4300537" cy="830997"/>
          </a:xfrm>
          <a:prstGeom prst="rect">
            <a:avLst/>
          </a:prstGeom>
          <a:noFill/>
          <a:ln w="12700">
            <a:solidFill>
              <a:schemeClr val="accent1">
                <a:lumMod val="20000"/>
                <a:lumOff val="80000"/>
              </a:schemeClr>
            </a:solidFill>
          </a:ln>
        </p:spPr>
        <p:txBody>
          <a:bodyPr wrap="square" rtlCol="0">
            <a:spAutoFit/>
          </a:bodyPr>
          <a:lstStyle/>
          <a:p>
            <a:pPr lvl="0"/>
            <a:r>
              <a:rPr lang="nl-NL" sz="1600" dirty="0">
                <a:effectLst/>
                <a:latin typeface="+mn-lt"/>
                <a:ea typeface="Times New Roman" panose="02020603050405020304" pitchFamily="18" charset="0"/>
                <a:cs typeface="Times New Roman" panose="02020603050405020304" pitchFamily="18" charset="0"/>
              </a:rPr>
              <a:t>Niemand heeft ooit God gezien. De eniggeboren Zoon Die in de schoot van de Vader is, Die heeft Hem verklaard (Joh. 1:18)</a:t>
            </a:r>
            <a:endParaRPr lang="nl-NL" sz="1600" i="1" dirty="0"/>
          </a:p>
        </p:txBody>
      </p:sp>
      <p:sp>
        <p:nvSpPr>
          <p:cNvPr id="15" name="Tekstvak 14">
            <a:extLst>
              <a:ext uri="{FF2B5EF4-FFF2-40B4-BE49-F238E27FC236}">
                <a16:creationId xmlns:a16="http://schemas.microsoft.com/office/drawing/2014/main" id="{5FDDBD0B-A3D2-4A34-9569-362B63C8CEC5}"/>
              </a:ext>
            </a:extLst>
          </p:cNvPr>
          <p:cNvSpPr txBox="1"/>
          <p:nvPr/>
        </p:nvSpPr>
        <p:spPr>
          <a:xfrm>
            <a:off x="657862" y="2996192"/>
            <a:ext cx="4300537" cy="584775"/>
          </a:xfrm>
          <a:prstGeom prst="rect">
            <a:avLst/>
          </a:prstGeom>
          <a:noFill/>
          <a:ln w="12700">
            <a:solidFill>
              <a:schemeClr val="accent1">
                <a:lumMod val="20000"/>
                <a:lumOff val="80000"/>
              </a:schemeClr>
            </a:solidFill>
          </a:ln>
        </p:spPr>
        <p:txBody>
          <a:bodyPr wrap="square" rtlCol="0">
            <a:spAutoFit/>
          </a:bodyPr>
          <a:lstStyle/>
          <a:p>
            <a:pPr lvl="0"/>
            <a:r>
              <a:rPr lang="nl-NL" sz="1600" dirty="0">
                <a:effectLst/>
                <a:latin typeface="+mn-lt"/>
                <a:ea typeface="Times New Roman" panose="02020603050405020304" pitchFamily="18" charset="0"/>
                <a:cs typeface="Times New Roman" panose="02020603050405020304" pitchFamily="18" charset="0"/>
              </a:rPr>
              <a:t>Jezus zei tegen hem…Wie mij gezien heeft, heeft de Vader gezien (Joh. 14:9)</a:t>
            </a:r>
            <a:endParaRPr lang="nl-NL" sz="1400" i="1" dirty="0"/>
          </a:p>
        </p:txBody>
      </p:sp>
      <p:sp>
        <p:nvSpPr>
          <p:cNvPr id="17" name="Tekstvak 16">
            <a:extLst>
              <a:ext uri="{FF2B5EF4-FFF2-40B4-BE49-F238E27FC236}">
                <a16:creationId xmlns:a16="http://schemas.microsoft.com/office/drawing/2014/main" id="{C640C425-D156-4CD7-A2A9-9346CAE48A02}"/>
              </a:ext>
            </a:extLst>
          </p:cNvPr>
          <p:cNvSpPr txBox="1"/>
          <p:nvPr/>
        </p:nvSpPr>
        <p:spPr>
          <a:xfrm>
            <a:off x="657861" y="4212161"/>
            <a:ext cx="4300537" cy="1323439"/>
          </a:xfrm>
          <a:prstGeom prst="rect">
            <a:avLst/>
          </a:prstGeom>
          <a:noFill/>
          <a:ln w="12700">
            <a:solidFill>
              <a:schemeClr val="accent1">
                <a:lumMod val="20000"/>
                <a:lumOff val="80000"/>
              </a:schemeClr>
            </a:solidFill>
          </a:ln>
        </p:spPr>
        <p:txBody>
          <a:bodyPr wrap="square" rtlCol="0">
            <a:spAutoFit/>
          </a:bodyPr>
          <a:lstStyle/>
          <a:p>
            <a:pPr lvl="0"/>
            <a:r>
              <a:rPr lang="nl-NL" sz="1600" dirty="0">
                <a:effectLst/>
                <a:latin typeface="+mn-lt"/>
                <a:ea typeface="Times New Roman" panose="02020603050405020304" pitchFamily="18" charset="0"/>
                <a:cs typeface="Times New Roman" panose="02020603050405020304" pitchFamily="18" charset="0"/>
              </a:rPr>
              <a:t>Want God die gezegd heeft dat het licht uit de duisternis zou schijnen, is ook Degene Die in onze harten geschenen heeft tot verlichting met de kennis van de heerlijkheid van God in het aangezicht van Jezus Christus (2 Cor. 4:6)</a:t>
            </a:r>
            <a:endParaRPr lang="nl-NL" sz="1400" i="1" dirty="0"/>
          </a:p>
        </p:txBody>
      </p:sp>
    </p:spTree>
    <p:extLst>
      <p:ext uri="{BB962C8B-B14F-4D97-AF65-F5344CB8AC3E}">
        <p14:creationId xmlns:p14="http://schemas.microsoft.com/office/powerpoint/2010/main" val="12335867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descr="https://scontent-ams3-1.xx.fbcdn.net/v/t1.0-9/13232903_1061066877276055_366034349890880382_n.jpg?oh=6fded320f163883400c670616f3179a3&amp;oe=585BBB0F"/>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02036" y="5748130"/>
            <a:ext cx="3044190" cy="997226"/>
          </a:xfrm>
          <a:prstGeom prst="rect">
            <a:avLst/>
          </a:prstGeom>
          <a:noFill/>
          <a:ln>
            <a:noFill/>
          </a:ln>
        </p:spPr>
      </p:pic>
      <p:sp>
        <p:nvSpPr>
          <p:cNvPr id="9" name="Titel 1"/>
          <p:cNvSpPr txBox="1">
            <a:spLocks/>
          </p:cNvSpPr>
          <p:nvPr/>
        </p:nvSpPr>
        <p:spPr>
          <a:xfrm>
            <a:off x="0" y="0"/>
            <a:ext cx="12192000" cy="657225"/>
          </a:xfrm>
          <a:prstGeom prst="rect">
            <a:avLst/>
          </a:prstGeom>
          <a:gradFill>
            <a:gsLst>
              <a:gs pos="0">
                <a:srgbClr val="AFD1CF"/>
              </a:gs>
              <a:gs pos="100000">
                <a:schemeClr val="bg1"/>
              </a:gs>
            </a:gsLst>
            <a:lin ang="5400000" scaled="0"/>
          </a:gradFill>
          <a:ln>
            <a:noFill/>
          </a:ln>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50000"/>
              </a:lnSpc>
            </a:pPr>
            <a:endParaRPr lang="nl-NL" sz="1800" dirty="0">
              <a:latin typeface="+mn-lt"/>
            </a:endParaRPr>
          </a:p>
          <a:p>
            <a:pPr algn="l">
              <a:lnSpc>
                <a:spcPct val="150000"/>
              </a:lnSpc>
            </a:pPr>
            <a:endParaRPr lang="nl-NL" sz="18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
        <p:nvSpPr>
          <p:cNvPr id="10" name="Titel 1"/>
          <p:cNvSpPr txBox="1">
            <a:spLocks/>
          </p:cNvSpPr>
          <p:nvPr/>
        </p:nvSpPr>
        <p:spPr>
          <a:xfrm>
            <a:off x="0" y="1104900"/>
            <a:ext cx="12192000" cy="4583964"/>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lvl="0" algn="l">
              <a:lnSpc>
                <a:spcPct val="200000"/>
              </a:lnSpc>
            </a:pPr>
            <a:endParaRPr lang="nl-NL" sz="1800" dirty="0">
              <a:effectLst/>
              <a:latin typeface="+mn-lt"/>
              <a:ea typeface="Calibri" panose="020F0502020204030204" pitchFamily="34" charset="0"/>
              <a:cs typeface="Times New Roman" panose="02020603050405020304" pitchFamily="18" charset="0"/>
            </a:endParaRPr>
          </a:p>
          <a:p>
            <a:pPr lvl="0" algn="l">
              <a:lnSpc>
                <a:spcPct val="200000"/>
              </a:lnSpc>
              <a:spcAft>
                <a:spcPts val="800"/>
              </a:spcAft>
            </a:pPr>
            <a:endParaRPr lang="nl-NL" sz="1800" dirty="0">
              <a:effectLst/>
              <a:latin typeface="+mn-lt"/>
              <a:ea typeface="Calibri" panose="020F0502020204030204" pitchFamily="34" charset="0"/>
              <a:cs typeface="Times New Roman" panose="02020603050405020304" pitchFamily="18" charset="0"/>
            </a:endParaRPr>
          </a:p>
        </p:txBody>
      </p:sp>
      <p:sp>
        <p:nvSpPr>
          <p:cNvPr id="3" name="Tekstvak 2">
            <a:extLst>
              <a:ext uri="{FF2B5EF4-FFF2-40B4-BE49-F238E27FC236}">
                <a16:creationId xmlns:a16="http://schemas.microsoft.com/office/drawing/2014/main" id="{566B0241-7A08-4575-A583-7F24B9523487}"/>
              </a:ext>
            </a:extLst>
          </p:cNvPr>
          <p:cNvSpPr txBox="1"/>
          <p:nvPr/>
        </p:nvSpPr>
        <p:spPr>
          <a:xfrm>
            <a:off x="0" y="112644"/>
            <a:ext cx="12192000" cy="584775"/>
          </a:xfrm>
          <a:prstGeom prst="rect">
            <a:avLst/>
          </a:prstGeom>
          <a:noFill/>
        </p:spPr>
        <p:txBody>
          <a:bodyPr wrap="square" rtlCol="0">
            <a:spAutoFit/>
          </a:bodyPr>
          <a:lstStyle/>
          <a:p>
            <a:pPr algn="ctr"/>
            <a:r>
              <a:rPr lang="nl-NL" sz="3200" u="sng" dirty="0">
                <a:latin typeface="+mn-lt"/>
              </a:rPr>
              <a:t>God openbaart Zich in Zijn Zoon (OT)</a:t>
            </a:r>
            <a:endParaRPr lang="nl-NL" sz="3200" dirty="0"/>
          </a:p>
        </p:txBody>
      </p:sp>
      <p:sp>
        <p:nvSpPr>
          <p:cNvPr id="2" name="Tekstvak 1">
            <a:extLst>
              <a:ext uri="{FF2B5EF4-FFF2-40B4-BE49-F238E27FC236}">
                <a16:creationId xmlns:a16="http://schemas.microsoft.com/office/drawing/2014/main" id="{5878F0E0-DC40-4D25-8ED6-3BEA788ECB2E}"/>
              </a:ext>
            </a:extLst>
          </p:cNvPr>
          <p:cNvSpPr txBox="1"/>
          <p:nvPr/>
        </p:nvSpPr>
        <p:spPr>
          <a:xfrm>
            <a:off x="7311615" y="1763838"/>
            <a:ext cx="4300537" cy="830997"/>
          </a:xfrm>
          <a:prstGeom prst="rect">
            <a:avLst/>
          </a:prstGeom>
          <a:noFill/>
          <a:ln w="12700">
            <a:solidFill>
              <a:schemeClr val="accent1">
                <a:lumMod val="20000"/>
                <a:lumOff val="80000"/>
              </a:schemeClr>
            </a:solidFill>
          </a:ln>
        </p:spPr>
        <p:txBody>
          <a:bodyPr wrap="square" rtlCol="0">
            <a:spAutoFit/>
          </a:bodyPr>
          <a:lstStyle/>
          <a:p>
            <a:pPr lvl="0"/>
            <a:r>
              <a:rPr lang="nl-NL" sz="1600" dirty="0">
                <a:effectLst/>
                <a:latin typeface="+mn-lt"/>
                <a:ea typeface="Times New Roman" panose="02020603050405020304" pitchFamily="18" charset="0"/>
                <a:cs typeface="Times New Roman" panose="02020603050405020304" pitchFamily="18" charset="0"/>
              </a:rPr>
              <a:t>En Hij begon bij Mozes en al de profeten en legde hun uit wat in al de Schriften over Hem geschreven was (Luk 24:27)</a:t>
            </a:r>
            <a:endParaRPr lang="nl-NL" sz="1600" i="1" dirty="0"/>
          </a:p>
        </p:txBody>
      </p:sp>
      <p:sp>
        <p:nvSpPr>
          <p:cNvPr id="4" name="Tekstvak 3">
            <a:extLst>
              <a:ext uri="{FF2B5EF4-FFF2-40B4-BE49-F238E27FC236}">
                <a16:creationId xmlns:a16="http://schemas.microsoft.com/office/drawing/2014/main" id="{FA333D47-BD7B-433F-9BE9-6AB8E3762BB9}"/>
              </a:ext>
            </a:extLst>
          </p:cNvPr>
          <p:cNvSpPr txBox="1"/>
          <p:nvPr/>
        </p:nvSpPr>
        <p:spPr>
          <a:xfrm>
            <a:off x="657862" y="1763838"/>
            <a:ext cx="4300537" cy="1323439"/>
          </a:xfrm>
          <a:prstGeom prst="rect">
            <a:avLst/>
          </a:prstGeom>
          <a:noFill/>
          <a:ln w="12700">
            <a:solidFill>
              <a:schemeClr val="accent1">
                <a:lumMod val="20000"/>
                <a:lumOff val="80000"/>
              </a:schemeClr>
            </a:solidFill>
          </a:ln>
        </p:spPr>
        <p:txBody>
          <a:bodyPr wrap="square" rtlCol="0">
            <a:spAutoFit/>
          </a:bodyPr>
          <a:lstStyle/>
          <a:p>
            <a:pPr lvl="0"/>
            <a:r>
              <a:rPr lang="nl-NL" sz="1600" dirty="0">
                <a:effectLst/>
                <a:latin typeface="+mn-lt"/>
                <a:ea typeface="Times New Roman" panose="02020603050405020304" pitchFamily="18" charset="0"/>
                <a:cs typeface="Times New Roman" panose="02020603050405020304" pitchFamily="18" charset="0"/>
              </a:rPr>
              <a:t>Hij zei tegen hen: Dit zijn de woorden die Ik tot u sprak toen Ik nog bij u was, dat alles vervuld moest worden wat over Mij geschreven staat in de Wet van Mozes en in de profeten en in de Psalmen (Luk 24:44)</a:t>
            </a:r>
            <a:endParaRPr lang="nl-NL" sz="1600" i="1" dirty="0"/>
          </a:p>
        </p:txBody>
      </p:sp>
    </p:spTree>
    <p:extLst>
      <p:ext uri="{BB962C8B-B14F-4D97-AF65-F5344CB8AC3E}">
        <p14:creationId xmlns:p14="http://schemas.microsoft.com/office/powerpoint/2010/main" val="14624251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descr="https://scontent-ams3-1.xx.fbcdn.net/v/t1.0-9/13232903_1061066877276055_366034349890880382_n.jpg?oh=6fded320f163883400c670616f3179a3&amp;oe=585BBB0F"/>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02036" y="5748130"/>
            <a:ext cx="3044190" cy="997226"/>
          </a:xfrm>
          <a:prstGeom prst="rect">
            <a:avLst/>
          </a:prstGeom>
          <a:noFill/>
          <a:ln>
            <a:noFill/>
          </a:ln>
        </p:spPr>
      </p:pic>
      <p:sp>
        <p:nvSpPr>
          <p:cNvPr id="9" name="Titel 1"/>
          <p:cNvSpPr txBox="1">
            <a:spLocks/>
          </p:cNvSpPr>
          <p:nvPr/>
        </p:nvSpPr>
        <p:spPr>
          <a:xfrm>
            <a:off x="0" y="0"/>
            <a:ext cx="12192000" cy="657225"/>
          </a:xfrm>
          <a:prstGeom prst="rect">
            <a:avLst/>
          </a:prstGeom>
          <a:gradFill>
            <a:gsLst>
              <a:gs pos="0">
                <a:srgbClr val="AFD1CF"/>
              </a:gs>
              <a:gs pos="100000">
                <a:schemeClr val="bg1"/>
              </a:gs>
            </a:gsLst>
            <a:lin ang="5400000" scaled="0"/>
          </a:gradFill>
          <a:ln>
            <a:noFill/>
          </a:ln>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50000"/>
              </a:lnSpc>
            </a:pPr>
            <a:endParaRPr lang="nl-NL" sz="1800" dirty="0">
              <a:latin typeface="+mn-lt"/>
            </a:endParaRPr>
          </a:p>
          <a:p>
            <a:pPr algn="l">
              <a:lnSpc>
                <a:spcPct val="150000"/>
              </a:lnSpc>
            </a:pPr>
            <a:endParaRPr lang="nl-NL" sz="18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
        <p:nvSpPr>
          <p:cNvPr id="10" name="Titel 1"/>
          <p:cNvSpPr txBox="1">
            <a:spLocks/>
          </p:cNvSpPr>
          <p:nvPr/>
        </p:nvSpPr>
        <p:spPr>
          <a:xfrm>
            <a:off x="0" y="1104900"/>
            <a:ext cx="12192000" cy="4583964"/>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lvl="0" algn="l">
              <a:lnSpc>
                <a:spcPct val="200000"/>
              </a:lnSpc>
            </a:pPr>
            <a:endParaRPr lang="nl-NL" sz="1800" dirty="0">
              <a:effectLst/>
              <a:latin typeface="+mn-lt"/>
              <a:ea typeface="Calibri" panose="020F0502020204030204" pitchFamily="34" charset="0"/>
              <a:cs typeface="Times New Roman" panose="02020603050405020304" pitchFamily="18" charset="0"/>
            </a:endParaRPr>
          </a:p>
          <a:p>
            <a:pPr lvl="0" algn="l">
              <a:lnSpc>
                <a:spcPct val="200000"/>
              </a:lnSpc>
              <a:spcAft>
                <a:spcPts val="800"/>
              </a:spcAft>
            </a:pPr>
            <a:endParaRPr lang="nl-NL" sz="1800" dirty="0">
              <a:effectLst/>
              <a:latin typeface="+mn-lt"/>
              <a:ea typeface="Calibri" panose="020F0502020204030204" pitchFamily="34" charset="0"/>
              <a:cs typeface="Times New Roman" panose="02020603050405020304" pitchFamily="18" charset="0"/>
            </a:endParaRPr>
          </a:p>
        </p:txBody>
      </p:sp>
      <p:sp>
        <p:nvSpPr>
          <p:cNvPr id="3" name="Tekstvak 2">
            <a:extLst>
              <a:ext uri="{FF2B5EF4-FFF2-40B4-BE49-F238E27FC236}">
                <a16:creationId xmlns:a16="http://schemas.microsoft.com/office/drawing/2014/main" id="{566B0241-7A08-4575-A583-7F24B9523487}"/>
              </a:ext>
            </a:extLst>
          </p:cNvPr>
          <p:cNvSpPr txBox="1"/>
          <p:nvPr/>
        </p:nvSpPr>
        <p:spPr>
          <a:xfrm>
            <a:off x="0" y="112644"/>
            <a:ext cx="12192000" cy="584775"/>
          </a:xfrm>
          <a:prstGeom prst="rect">
            <a:avLst/>
          </a:prstGeom>
          <a:noFill/>
        </p:spPr>
        <p:txBody>
          <a:bodyPr wrap="square" rtlCol="0">
            <a:spAutoFit/>
          </a:bodyPr>
          <a:lstStyle/>
          <a:p>
            <a:pPr algn="ctr"/>
            <a:r>
              <a:rPr lang="nl-NL" sz="3200" u="sng" dirty="0">
                <a:latin typeface="+mn-lt"/>
              </a:rPr>
              <a:t>God openbaart Zich in Zijn Zoon </a:t>
            </a:r>
            <a:endParaRPr lang="nl-NL" sz="3200" dirty="0"/>
          </a:p>
        </p:txBody>
      </p:sp>
      <p:sp>
        <p:nvSpPr>
          <p:cNvPr id="6" name="Rechthoek 5">
            <a:extLst>
              <a:ext uri="{FF2B5EF4-FFF2-40B4-BE49-F238E27FC236}">
                <a16:creationId xmlns:a16="http://schemas.microsoft.com/office/drawing/2014/main" id="{3438D140-44B8-4252-BF10-10AFEB31EF03}"/>
              </a:ext>
            </a:extLst>
          </p:cNvPr>
          <p:cNvSpPr/>
          <p:nvPr/>
        </p:nvSpPr>
        <p:spPr>
          <a:xfrm>
            <a:off x="2623870" y="2939699"/>
            <a:ext cx="6944273" cy="707886"/>
          </a:xfrm>
          <a:prstGeom prst="rect">
            <a:avLst/>
          </a:prstGeom>
          <a:noFill/>
        </p:spPr>
        <p:txBody>
          <a:bodyPr wrap="none" lIns="91440" tIns="45720" rIns="91440" bIns="45720">
            <a:spAutoFit/>
          </a:bodyPr>
          <a:lstStyle/>
          <a:p>
            <a:pPr algn="ctr"/>
            <a:r>
              <a:rPr lang="nl-NL" sz="4000" b="0" cap="none" spc="0" dirty="0">
                <a:ln w="0"/>
                <a:solidFill>
                  <a:schemeClr val="tx1"/>
                </a:solidFill>
                <a:effectLst>
                  <a:outerShdw blurRad="38100" dist="19050" dir="2700000" algn="tl" rotWithShape="0">
                    <a:schemeClr val="dk1">
                      <a:alpha val="40000"/>
                    </a:schemeClr>
                  </a:outerShdw>
                </a:effectLst>
              </a:rPr>
              <a:t>Voor God staat Zijn Zoon op nr. 1</a:t>
            </a:r>
          </a:p>
        </p:txBody>
      </p:sp>
    </p:spTree>
    <p:extLst>
      <p:ext uri="{BB962C8B-B14F-4D97-AF65-F5344CB8AC3E}">
        <p14:creationId xmlns:p14="http://schemas.microsoft.com/office/powerpoint/2010/main" val="296328988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descr="https://scontent-ams3-1.xx.fbcdn.net/v/t1.0-9/13232903_1061066877276055_366034349890880382_n.jpg?oh=6fded320f163883400c670616f3179a3&amp;oe=585BBB0F"/>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02036" y="5748130"/>
            <a:ext cx="3044190" cy="997226"/>
          </a:xfrm>
          <a:prstGeom prst="rect">
            <a:avLst/>
          </a:prstGeom>
          <a:noFill/>
          <a:ln>
            <a:noFill/>
          </a:ln>
        </p:spPr>
      </p:pic>
      <p:sp>
        <p:nvSpPr>
          <p:cNvPr id="9" name="Titel 1"/>
          <p:cNvSpPr txBox="1">
            <a:spLocks/>
          </p:cNvSpPr>
          <p:nvPr/>
        </p:nvSpPr>
        <p:spPr>
          <a:xfrm>
            <a:off x="0" y="0"/>
            <a:ext cx="12192000" cy="657225"/>
          </a:xfrm>
          <a:prstGeom prst="rect">
            <a:avLst/>
          </a:prstGeom>
          <a:gradFill>
            <a:gsLst>
              <a:gs pos="0">
                <a:srgbClr val="AFD1CF"/>
              </a:gs>
              <a:gs pos="100000">
                <a:schemeClr val="bg1"/>
              </a:gs>
            </a:gsLst>
            <a:lin ang="5400000" scaled="0"/>
          </a:gradFill>
          <a:ln>
            <a:noFill/>
          </a:ln>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50000"/>
              </a:lnSpc>
            </a:pPr>
            <a:endParaRPr lang="nl-NL" sz="1800" dirty="0">
              <a:latin typeface="+mn-lt"/>
            </a:endParaRPr>
          </a:p>
          <a:p>
            <a:pPr algn="l">
              <a:lnSpc>
                <a:spcPct val="150000"/>
              </a:lnSpc>
            </a:pPr>
            <a:endParaRPr lang="nl-NL" sz="18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
        <p:nvSpPr>
          <p:cNvPr id="10" name="Titel 1"/>
          <p:cNvSpPr txBox="1">
            <a:spLocks/>
          </p:cNvSpPr>
          <p:nvPr/>
        </p:nvSpPr>
        <p:spPr>
          <a:xfrm>
            <a:off x="0" y="1104900"/>
            <a:ext cx="12192000" cy="4583964"/>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lvl="0" algn="l">
              <a:lnSpc>
                <a:spcPct val="200000"/>
              </a:lnSpc>
            </a:pPr>
            <a:endParaRPr lang="nl-NL" sz="1800" dirty="0">
              <a:effectLst/>
              <a:latin typeface="+mn-lt"/>
              <a:ea typeface="Calibri" panose="020F0502020204030204" pitchFamily="34" charset="0"/>
              <a:cs typeface="Times New Roman" panose="02020603050405020304" pitchFamily="18" charset="0"/>
            </a:endParaRPr>
          </a:p>
          <a:p>
            <a:pPr lvl="0" algn="l">
              <a:lnSpc>
                <a:spcPct val="200000"/>
              </a:lnSpc>
              <a:spcAft>
                <a:spcPts val="800"/>
              </a:spcAft>
            </a:pPr>
            <a:endParaRPr lang="nl-NL" sz="1800" dirty="0">
              <a:effectLst/>
              <a:latin typeface="+mn-lt"/>
              <a:ea typeface="Calibri" panose="020F0502020204030204" pitchFamily="34" charset="0"/>
              <a:cs typeface="Times New Roman" panose="02020603050405020304" pitchFamily="18" charset="0"/>
            </a:endParaRPr>
          </a:p>
        </p:txBody>
      </p:sp>
      <p:sp>
        <p:nvSpPr>
          <p:cNvPr id="3" name="Tekstvak 2">
            <a:extLst>
              <a:ext uri="{FF2B5EF4-FFF2-40B4-BE49-F238E27FC236}">
                <a16:creationId xmlns:a16="http://schemas.microsoft.com/office/drawing/2014/main" id="{566B0241-7A08-4575-A583-7F24B9523487}"/>
              </a:ext>
            </a:extLst>
          </p:cNvPr>
          <p:cNvSpPr txBox="1"/>
          <p:nvPr/>
        </p:nvSpPr>
        <p:spPr>
          <a:xfrm>
            <a:off x="0" y="112644"/>
            <a:ext cx="12192000" cy="584775"/>
          </a:xfrm>
          <a:prstGeom prst="rect">
            <a:avLst/>
          </a:prstGeom>
          <a:noFill/>
        </p:spPr>
        <p:txBody>
          <a:bodyPr wrap="square" rtlCol="0">
            <a:spAutoFit/>
          </a:bodyPr>
          <a:lstStyle/>
          <a:p>
            <a:pPr algn="ctr"/>
            <a:r>
              <a:rPr lang="nl-NL" sz="3200" u="sng" dirty="0">
                <a:latin typeface="+mn-lt"/>
              </a:rPr>
              <a:t>God openbaart Zich in Zijn Zoon </a:t>
            </a:r>
            <a:endParaRPr lang="nl-NL" sz="3200" dirty="0"/>
          </a:p>
        </p:txBody>
      </p:sp>
      <p:sp>
        <p:nvSpPr>
          <p:cNvPr id="2" name="Titel 1">
            <a:extLst>
              <a:ext uri="{FF2B5EF4-FFF2-40B4-BE49-F238E27FC236}">
                <a16:creationId xmlns:a16="http://schemas.microsoft.com/office/drawing/2014/main" id="{C0439B98-91A2-4E7F-9958-17ED760B144D}"/>
              </a:ext>
            </a:extLst>
          </p:cNvPr>
          <p:cNvSpPr txBox="1">
            <a:spLocks/>
          </p:cNvSpPr>
          <p:nvPr/>
        </p:nvSpPr>
        <p:spPr>
          <a:xfrm>
            <a:off x="13799" y="1276153"/>
            <a:ext cx="12192000" cy="4583964"/>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342900" lvl="0" indent="-342900" algn="l">
              <a:lnSpc>
                <a:spcPct val="200000"/>
              </a:lnSpc>
              <a:buFont typeface="Symbol" panose="05050102010706020507" pitchFamily="18" charset="2"/>
              <a:buChar char=""/>
            </a:pPr>
            <a:endParaRPr lang="nl-NL" sz="1600" dirty="0">
              <a:latin typeface="+mn-lt"/>
              <a:ea typeface="Times New Roman" panose="02020603050405020304" pitchFamily="18" charset="0"/>
              <a:cs typeface="Times New Roman" panose="02020603050405020304" pitchFamily="18" charset="0"/>
            </a:endParaRPr>
          </a:p>
          <a:p>
            <a:pPr marL="342900" lvl="0" indent="-342900" algn="l">
              <a:lnSpc>
                <a:spcPct val="200000"/>
              </a:lnSpc>
              <a:buFont typeface="Symbol" panose="05050102010706020507" pitchFamily="18" charset="2"/>
              <a:buChar char=""/>
            </a:pPr>
            <a:r>
              <a:rPr lang="nl-NL" sz="1600" dirty="0">
                <a:latin typeface="+mn-lt"/>
                <a:ea typeface="Times New Roman" panose="02020603050405020304" pitchFamily="18" charset="0"/>
                <a:cs typeface="Times New Roman" panose="02020603050405020304" pitchFamily="18" charset="0"/>
              </a:rPr>
              <a:t>God heeft de wereld door Zijn Zoon geschapen</a:t>
            </a:r>
            <a:endParaRPr lang="nl-NL" sz="1600" dirty="0">
              <a:effectLst/>
              <a:latin typeface="+mn-lt"/>
              <a:ea typeface="Calibri" panose="020F0502020204030204" pitchFamily="34" charset="0"/>
              <a:cs typeface="Times New Roman" panose="02020603050405020304" pitchFamily="18" charset="0"/>
            </a:endParaRPr>
          </a:p>
          <a:p>
            <a:pPr marL="342900" lvl="0" indent="-342900" algn="l">
              <a:lnSpc>
                <a:spcPct val="200000"/>
              </a:lnSpc>
              <a:buFont typeface="Symbol" panose="05050102010706020507" pitchFamily="18" charset="2"/>
              <a:buChar char=""/>
            </a:pPr>
            <a:endParaRPr lang="nl-NL" sz="1600" dirty="0">
              <a:effectLst/>
              <a:latin typeface="+mn-lt"/>
              <a:ea typeface="Times New Roman" panose="02020603050405020304" pitchFamily="18" charset="0"/>
              <a:cs typeface="Times New Roman" panose="02020603050405020304" pitchFamily="18" charset="0"/>
            </a:endParaRPr>
          </a:p>
          <a:p>
            <a:pPr marL="800100" lvl="1" indent="-342900">
              <a:lnSpc>
                <a:spcPct val="200000"/>
              </a:lnSpc>
              <a:buFont typeface="Symbol" panose="05050102010706020507" pitchFamily="18" charset="2"/>
              <a:buChar char=""/>
            </a:pPr>
            <a:endParaRPr lang="nl-NL" sz="100" dirty="0">
              <a:effectLst/>
              <a:latin typeface="+mn-lt"/>
              <a:ea typeface="Calibri" panose="020F0502020204030204" pitchFamily="34" charset="0"/>
              <a:cs typeface="Times New Roman" panose="02020603050405020304" pitchFamily="18" charset="0"/>
            </a:endParaRPr>
          </a:p>
          <a:p>
            <a:pPr marL="342900" lvl="0" indent="-342900" algn="l">
              <a:lnSpc>
                <a:spcPct val="200000"/>
              </a:lnSpc>
              <a:buFont typeface="Symbol" panose="05050102010706020507" pitchFamily="18" charset="2"/>
              <a:buChar char=""/>
            </a:pPr>
            <a:endParaRPr lang="nl-NL" sz="1600" dirty="0">
              <a:effectLst/>
              <a:latin typeface="+mn-lt"/>
              <a:ea typeface="Calibri" panose="020F0502020204030204" pitchFamily="34" charset="0"/>
              <a:cs typeface="Times New Roman" panose="02020603050405020304" pitchFamily="18" charset="0"/>
            </a:endParaRPr>
          </a:p>
          <a:p>
            <a:pPr lvl="0" algn="l">
              <a:lnSpc>
                <a:spcPct val="200000"/>
              </a:lnSpc>
            </a:pPr>
            <a:endParaRPr lang="nl-NL" sz="1600" dirty="0">
              <a:latin typeface="+mn-lt"/>
              <a:ea typeface="Times New Roman" panose="02020603050405020304" pitchFamily="18" charset="0"/>
              <a:cs typeface="Times New Roman" panose="02020603050405020304" pitchFamily="18" charset="0"/>
            </a:endParaRPr>
          </a:p>
          <a:p>
            <a:pPr lvl="0">
              <a:lnSpc>
                <a:spcPct val="200000"/>
              </a:lnSpc>
            </a:pPr>
            <a:r>
              <a:rPr lang="nl-NL" sz="1600" dirty="0">
                <a:latin typeface="+mn-lt"/>
                <a:ea typeface="Times New Roman" panose="02020603050405020304" pitchFamily="18" charset="0"/>
                <a:cs typeface="Times New Roman" panose="02020603050405020304" pitchFamily="18" charset="0"/>
              </a:rPr>
              <a:t> </a:t>
            </a:r>
          </a:p>
          <a:p>
            <a:pPr lvl="0">
              <a:lnSpc>
                <a:spcPct val="200000"/>
              </a:lnSpc>
            </a:pPr>
            <a:endParaRPr lang="nl-NL" sz="1600" dirty="0">
              <a:latin typeface="+mn-lt"/>
              <a:ea typeface="Times New Roman" panose="02020603050405020304" pitchFamily="18" charset="0"/>
              <a:cs typeface="Times New Roman" panose="02020603050405020304" pitchFamily="18" charset="0"/>
            </a:endParaRPr>
          </a:p>
          <a:p>
            <a:pPr lvl="0">
              <a:lnSpc>
                <a:spcPct val="200000"/>
              </a:lnSpc>
            </a:pPr>
            <a:endParaRPr lang="nl-NL" sz="1600" dirty="0">
              <a:latin typeface="+mn-lt"/>
              <a:ea typeface="Times New Roman" panose="02020603050405020304" pitchFamily="18" charset="0"/>
              <a:cs typeface="Times New Roman" panose="02020603050405020304" pitchFamily="18" charset="0"/>
            </a:endParaRPr>
          </a:p>
          <a:p>
            <a:pPr lvl="0">
              <a:lnSpc>
                <a:spcPct val="200000"/>
              </a:lnSpc>
            </a:pPr>
            <a:endParaRPr lang="nl-NL" sz="1600" dirty="0">
              <a:latin typeface="+mn-lt"/>
              <a:ea typeface="Times New Roman" panose="02020603050405020304" pitchFamily="18" charset="0"/>
              <a:cs typeface="Times New Roman" panose="02020603050405020304" pitchFamily="18" charset="0"/>
            </a:endParaRPr>
          </a:p>
          <a:p>
            <a:pPr marL="342900" lvl="0" indent="-342900" algn="l">
              <a:lnSpc>
                <a:spcPct val="200000"/>
              </a:lnSpc>
              <a:spcAft>
                <a:spcPts val="800"/>
              </a:spcAft>
              <a:buFont typeface="Symbol" panose="05050102010706020507" pitchFamily="18" charset="2"/>
              <a:buChar char=""/>
            </a:pPr>
            <a:endParaRPr lang="nl-NL" sz="1600" dirty="0">
              <a:effectLst/>
              <a:latin typeface="+mn-lt"/>
              <a:ea typeface="Times New Roman" panose="02020603050405020304" pitchFamily="18" charset="0"/>
              <a:cs typeface="Times New Roman" panose="02020603050405020304" pitchFamily="18" charset="0"/>
            </a:endParaRPr>
          </a:p>
          <a:p>
            <a:pPr lvl="0">
              <a:lnSpc>
                <a:spcPct val="200000"/>
              </a:lnSpc>
              <a:spcAft>
                <a:spcPts val="800"/>
              </a:spcAft>
            </a:pPr>
            <a:endParaRPr lang="nl-NL" sz="2000" u="sng" dirty="0">
              <a:effectLst/>
              <a:latin typeface="+mn-lt"/>
              <a:ea typeface="Times New Roman" panose="02020603050405020304" pitchFamily="18" charset="0"/>
              <a:cs typeface="Times New Roman" panose="02020603050405020304" pitchFamily="18" charset="0"/>
            </a:endParaRPr>
          </a:p>
          <a:p>
            <a:pPr marL="342900" lvl="0" indent="-342900" algn="l">
              <a:lnSpc>
                <a:spcPct val="200000"/>
              </a:lnSpc>
              <a:spcAft>
                <a:spcPts val="800"/>
              </a:spcAft>
              <a:buFont typeface="Symbol" panose="05050102010706020507" pitchFamily="18" charset="2"/>
              <a:buChar char=""/>
            </a:pPr>
            <a:endParaRPr lang="nl-NL" sz="1600" dirty="0">
              <a:effectLst/>
              <a:latin typeface="+mn-lt"/>
              <a:ea typeface="Calibri" panose="020F0502020204030204" pitchFamily="34" charset="0"/>
              <a:cs typeface="Times New Roman" panose="02020603050405020304" pitchFamily="18" charset="0"/>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
        <p:nvSpPr>
          <p:cNvPr id="4" name="Tekstvak 3">
            <a:extLst>
              <a:ext uri="{FF2B5EF4-FFF2-40B4-BE49-F238E27FC236}">
                <a16:creationId xmlns:a16="http://schemas.microsoft.com/office/drawing/2014/main" id="{69FCC8DB-B459-47C3-B5FD-435DDFD370B3}"/>
              </a:ext>
            </a:extLst>
          </p:cNvPr>
          <p:cNvSpPr txBox="1"/>
          <p:nvPr/>
        </p:nvSpPr>
        <p:spPr>
          <a:xfrm>
            <a:off x="7311615" y="1763838"/>
            <a:ext cx="4300537" cy="1785104"/>
          </a:xfrm>
          <a:prstGeom prst="rect">
            <a:avLst/>
          </a:prstGeom>
          <a:noFill/>
          <a:ln w="12700">
            <a:solidFill>
              <a:schemeClr val="accent1">
                <a:lumMod val="20000"/>
                <a:lumOff val="80000"/>
              </a:schemeClr>
            </a:solidFill>
          </a:ln>
        </p:spPr>
        <p:txBody>
          <a:bodyPr wrap="square" rtlCol="0">
            <a:spAutoFit/>
          </a:bodyPr>
          <a:lstStyle/>
          <a:p>
            <a:pPr lvl="0"/>
            <a:r>
              <a:rPr lang="nl-NL" sz="1600" i="1" dirty="0"/>
              <a:t>Want door Hem zijn alle dingen geschapen die in de hemelen en die op de aarde zijn, die zichtbaar zijn en die onzichtbaar zijn: tronen, heerschappijen, overheden of machten; alle dingen zijn door Hem en voor Hem geschapen (Kol 1:16)</a:t>
            </a:r>
          </a:p>
          <a:p>
            <a:pPr algn="r"/>
            <a:endParaRPr lang="nl-NL" sz="1400" i="1" dirty="0"/>
          </a:p>
        </p:txBody>
      </p:sp>
    </p:spTree>
    <p:extLst>
      <p:ext uri="{BB962C8B-B14F-4D97-AF65-F5344CB8AC3E}">
        <p14:creationId xmlns:p14="http://schemas.microsoft.com/office/powerpoint/2010/main" val="251886664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descr="https://scontent-ams3-1.xx.fbcdn.net/v/t1.0-9/13232903_1061066877276055_366034349890880382_n.jpg?oh=6fded320f163883400c670616f3179a3&amp;oe=585BBB0F"/>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02036" y="5748130"/>
            <a:ext cx="3044190" cy="997226"/>
          </a:xfrm>
          <a:prstGeom prst="rect">
            <a:avLst/>
          </a:prstGeom>
          <a:noFill/>
          <a:ln>
            <a:noFill/>
          </a:ln>
        </p:spPr>
      </p:pic>
      <p:sp>
        <p:nvSpPr>
          <p:cNvPr id="9" name="Titel 1"/>
          <p:cNvSpPr txBox="1">
            <a:spLocks/>
          </p:cNvSpPr>
          <p:nvPr/>
        </p:nvSpPr>
        <p:spPr>
          <a:xfrm>
            <a:off x="0" y="0"/>
            <a:ext cx="12192000" cy="657225"/>
          </a:xfrm>
          <a:prstGeom prst="rect">
            <a:avLst/>
          </a:prstGeom>
          <a:gradFill>
            <a:gsLst>
              <a:gs pos="0">
                <a:srgbClr val="AFD1CF"/>
              </a:gs>
              <a:gs pos="100000">
                <a:schemeClr val="bg1"/>
              </a:gs>
            </a:gsLst>
            <a:lin ang="5400000" scaled="0"/>
          </a:gradFill>
          <a:ln>
            <a:noFill/>
          </a:ln>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50000"/>
              </a:lnSpc>
            </a:pPr>
            <a:endParaRPr lang="nl-NL" sz="1800" dirty="0">
              <a:latin typeface="+mn-lt"/>
            </a:endParaRPr>
          </a:p>
          <a:p>
            <a:pPr algn="l">
              <a:lnSpc>
                <a:spcPct val="150000"/>
              </a:lnSpc>
            </a:pPr>
            <a:endParaRPr lang="nl-NL" sz="18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
        <p:nvSpPr>
          <p:cNvPr id="10" name="Titel 1"/>
          <p:cNvSpPr txBox="1">
            <a:spLocks/>
          </p:cNvSpPr>
          <p:nvPr/>
        </p:nvSpPr>
        <p:spPr>
          <a:xfrm>
            <a:off x="0" y="1104900"/>
            <a:ext cx="12192000" cy="4583964"/>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lvl="0" algn="l">
              <a:lnSpc>
                <a:spcPct val="200000"/>
              </a:lnSpc>
            </a:pPr>
            <a:endParaRPr lang="nl-NL" sz="1800" dirty="0">
              <a:effectLst/>
              <a:latin typeface="+mn-lt"/>
              <a:ea typeface="Calibri" panose="020F0502020204030204" pitchFamily="34" charset="0"/>
              <a:cs typeface="Times New Roman" panose="02020603050405020304" pitchFamily="18" charset="0"/>
            </a:endParaRPr>
          </a:p>
          <a:p>
            <a:pPr lvl="0" algn="l">
              <a:lnSpc>
                <a:spcPct val="200000"/>
              </a:lnSpc>
              <a:spcAft>
                <a:spcPts val="800"/>
              </a:spcAft>
            </a:pPr>
            <a:endParaRPr lang="nl-NL" sz="1800" dirty="0">
              <a:effectLst/>
              <a:latin typeface="+mn-lt"/>
              <a:ea typeface="Calibri" panose="020F0502020204030204" pitchFamily="34" charset="0"/>
              <a:cs typeface="Times New Roman" panose="02020603050405020304" pitchFamily="18" charset="0"/>
            </a:endParaRPr>
          </a:p>
        </p:txBody>
      </p:sp>
      <p:sp>
        <p:nvSpPr>
          <p:cNvPr id="3" name="Tekstvak 2">
            <a:extLst>
              <a:ext uri="{FF2B5EF4-FFF2-40B4-BE49-F238E27FC236}">
                <a16:creationId xmlns:a16="http://schemas.microsoft.com/office/drawing/2014/main" id="{566B0241-7A08-4575-A583-7F24B9523487}"/>
              </a:ext>
            </a:extLst>
          </p:cNvPr>
          <p:cNvSpPr txBox="1"/>
          <p:nvPr/>
        </p:nvSpPr>
        <p:spPr>
          <a:xfrm>
            <a:off x="0" y="112644"/>
            <a:ext cx="12192000" cy="584775"/>
          </a:xfrm>
          <a:prstGeom prst="rect">
            <a:avLst/>
          </a:prstGeom>
          <a:noFill/>
        </p:spPr>
        <p:txBody>
          <a:bodyPr wrap="square" rtlCol="0">
            <a:spAutoFit/>
          </a:bodyPr>
          <a:lstStyle/>
          <a:p>
            <a:pPr algn="ctr"/>
            <a:r>
              <a:rPr lang="nl-NL" sz="3200" u="sng" dirty="0">
                <a:latin typeface="+mn-lt"/>
              </a:rPr>
              <a:t>God openbaart Zich in Zijn Zoon</a:t>
            </a:r>
            <a:endParaRPr lang="nl-NL" sz="3200" dirty="0"/>
          </a:p>
        </p:txBody>
      </p:sp>
      <p:sp>
        <p:nvSpPr>
          <p:cNvPr id="2" name="Titel 1">
            <a:extLst>
              <a:ext uri="{FF2B5EF4-FFF2-40B4-BE49-F238E27FC236}">
                <a16:creationId xmlns:a16="http://schemas.microsoft.com/office/drawing/2014/main" id="{C0439B98-91A2-4E7F-9958-17ED760B144D}"/>
              </a:ext>
            </a:extLst>
          </p:cNvPr>
          <p:cNvSpPr txBox="1">
            <a:spLocks/>
          </p:cNvSpPr>
          <p:nvPr/>
        </p:nvSpPr>
        <p:spPr>
          <a:xfrm>
            <a:off x="13799" y="1276153"/>
            <a:ext cx="12192000" cy="4583964"/>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342900" lvl="0" indent="-342900" algn="l">
              <a:lnSpc>
                <a:spcPct val="200000"/>
              </a:lnSpc>
              <a:buFont typeface="Symbol" panose="05050102010706020507" pitchFamily="18" charset="2"/>
              <a:buChar char=""/>
            </a:pPr>
            <a:endParaRPr lang="nl-NL" sz="1600" dirty="0">
              <a:latin typeface="+mn-lt"/>
              <a:ea typeface="Times New Roman" panose="02020603050405020304" pitchFamily="18" charset="0"/>
              <a:cs typeface="Times New Roman" panose="02020603050405020304" pitchFamily="18" charset="0"/>
            </a:endParaRPr>
          </a:p>
          <a:p>
            <a:pPr marL="342900" lvl="0" indent="-342900" algn="l">
              <a:lnSpc>
                <a:spcPct val="200000"/>
              </a:lnSpc>
              <a:buFont typeface="Symbol" panose="05050102010706020507" pitchFamily="18" charset="2"/>
              <a:buChar char=""/>
            </a:pPr>
            <a:r>
              <a:rPr lang="nl-NL" sz="1600" dirty="0">
                <a:latin typeface="+mn-lt"/>
                <a:ea typeface="Times New Roman" panose="02020603050405020304" pitchFamily="18" charset="0"/>
                <a:cs typeface="Times New Roman" panose="02020603050405020304" pitchFamily="18" charset="0"/>
              </a:rPr>
              <a:t>God heeft de wereld door Zijn Zoon geschapen</a:t>
            </a:r>
            <a:endParaRPr lang="nl-NL" sz="1600" dirty="0">
              <a:effectLst/>
              <a:latin typeface="+mn-lt"/>
              <a:ea typeface="Calibri" panose="020F0502020204030204" pitchFamily="34" charset="0"/>
              <a:cs typeface="Times New Roman" panose="02020603050405020304" pitchFamily="18" charset="0"/>
            </a:endParaRPr>
          </a:p>
          <a:p>
            <a:pPr marL="342900" lvl="0" indent="-342900" algn="l">
              <a:lnSpc>
                <a:spcPct val="200000"/>
              </a:lnSpc>
              <a:buFont typeface="Symbol" panose="05050102010706020507" pitchFamily="18" charset="2"/>
              <a:buChar char=""/>
            </a:pPr>
            <a:r>
              <a:rPr lang="nl-NL" sz="1600" dirty="0">
                <a:effectLst/>
                <a:latin typeface="+mn-lt"/>
                <a:ea typeface="Times New Roman" panose="02020603050405020304" pitchFamily="18" charset="0"/>
                <a:cs typeface="Times New Roman" panose="02020603050405020304" pitchFamily="18" charset="0"/>
              </a:rPr>
              <a:t>God verlost de wereld door de Zoon</a:t>
            </a:r>
          </a:p>
          <a:p>
            <a:pPr marL="342900" lvl="0" indent="-342900" algn="l">
              <a:lnSpc>
                <a:spcPct val="200000"/>
              </a:lnSpc>
              <a:buFont typeface="Symbol" panose="05050102010706020507" pitchFamily="18" charset="2"/>
              <a:buChar char=""/>
            </a:pPr>
            <a:endParaRPr lang="nl-NL" sz="1600" dirty="0">
              <a:effectLst/>
              <a:latin typeface="+mn-lt"/>
              <a:ea typeface="Times New Roman" panose="02020603050405020304" pitchFamily="18" charset="0"/>
              <a:cs typeface="Times New Roman" panose="02020603050405020304" pitchFamily="18" charset="0"/>
            </a:endParaRPr>
          </a:p>
          <a:p>
            <a:pPr marL="342900" lvl="0" indent="-342900" algn="l">
              <a:lnSpc>
                <a:spcPct val="200000"/>
              </a:lnSpc>
              <a:buFont typeface="Symbol" panose="05050102010706020507" pitchFamily="18" charset="2"/>
              <a:buChar char=""/>
            </a:pPr>
            <a:endParaRPr lang="nl-NL" sz="1600" dirty="0">
              <a:effectLst/>
              <a:latin typeface="+mn-lt"/>
              <a:ea typeface="Times New Roman" panose="02020603050405020304" pitchFamily="18" charset="0"/>
              <a:cs typeface="Times New Roman" panose="02020603050405020304" pitchFamily="18" charset="0"/>
            </a:endParaRPr>
          </a:p>
          <a:p>
            <a:pPr marL="800100" lvl="1" indent="-342900">
              <a:lnSpc>
                <a:spcPct val="200000"/>
              </a:lnSpc>
              <a:buFont typeface="Symbol" panose="05050102010706020507" pitchFamily="18" charset="2"/>
              <a:buChar char=""/>
            </a:pPr>
            <a:endParaRPr lang="nl-NL" sz="100" dirty="0">
              <a:effectLst/>
              <a:latin typeface="+mn-lt"/>
              <a:ea typeface="Calibri" panose="020F0502020204030204" pitchFamily="34" charset="0"/>
              <a:cs typeface="Times New Roman" panose="02020603050405020304" pitchFamily="18" charset="0"/>
            </a:endParaRPr>
          </a:p>
          <a:p>
            <a:pPr marL="342900" lvl="0" indent="-342900" algn="l">
              <a:lnSpc>
                <a:spcPct val="200000"/>
              </a:lnSpc>
              <a:buFont typeface="Symbol" panose="05050102010706020507" pitchFamily="18" charset="2"/>
              <a:buChar char=""/>
            </a:pPr>
            <a:endParaRPr lang="nl-NL" sz="1600" dirty="0">
              <a:effectLst/>
              <a:latin typeface="+mn-lt"/>
              <a:ea typeface="Calibri" panose="020F0502020204030204" pitchFamily="34" charset="0"/>
              <a:cs typeface="Times New Roman" panose="02020603050405020304" pitchFamily="18" charset="0"/>
            </a:endParaRPr>
          </a:p>
          <a:p>
            <a:pPr lvl="0" algn="l">
              <a:lnSpc>
                <a:spcPct val="200000"/>
              </a:lnSpc>
            </a:pPr>
            <a:endParaRPr lang="nl-NL" sz="1600" dirty="0">
              <a:latin typeface="+mn-lt"/>
              <a:ea typeface="Times New Roman" panose="02020603050405020304" pitchFamily="18" charset="0"/>
              <a:cs typeface="Times New Roman" panose="02020603050405020304" pitchFamily="18" charset="0"/>
            </a:endParaRPr>
          </a:p>
          <a:p>
            <a:pPr lvl="0">
              <a:lnSpc>
                <a:spcPct val="200000"/>
              </a:lnSpc>
            </a:pPr>
            <a:r>
              <a:rPr lang="nl-NL" sz="1600" dirty="0">
                <a:latin typeface="+mn-lt"/>
                <a:ea typeface="Times New Roman" panose="02020603050405020304" pitchFamily="18" charset="0"/>
                <a:cs typeface="Times New Roman" panose="02020603050405020304" pitchFamily="18" charset="0"/>
              </a:rPr>
              <a:t> </a:t>
            </a:r>
          </a:p>
          <a:p>
            <a:pPr lvl="0">
              <a:lnSpc>
                <a:spcPct val="200000"/>
              </a:lnSpc>
            </a:pPr>
            <a:endParaRPr lang="nl-NL" sz="1600" dirty="0">
              <a:latin typeface="+mn-lt"/>
              <a:ea typeface="Times New Roman" panose="02020603050405020304" pitchFamily="18" charset="0"/>
              <a:cs typeface="Times New Roman" panose="02020603050405020304" pitchFamily="18" charset="0"/>
            </a:endParaRPr>
          </a:p>
          <a:p>
            <a:pPr lvl="0">
              <a:lnSpc>
                <a:spcPct val="200000"/>
              </a:lnSpc>
            </a:pPr>
            <a:endParaRPr lang="nl-NL" sz="1600" dirty="0">
              <a:latin typeface="+mn-lt"/>
              <a:ea typeface="Times New Roman" panose="02020603050405020304" pitchFamily="18" charset="0"/>
              <a:cs typeface="Times New Roman" panose="02020603050405020304" pitchFamily="18" charset="0"/>
            </a:endParaRPr>
          </a:p>
          <a:p>
            <a:pPr lvl="0">
              <a:lnSpc>
                <a:spcPct val="200000"/>
              </a:lnSpc>
            </a:pPr>
            <a:endParaRPr lang="nl-NL" sz="1600" dirty="0">
              <a:latin typeface="+mn-lt"/>
              <a:ea typeface="Times New Roman" panose="02020603050405020304" pitchFamily="18" charset="0"/>
              <a:cs typeface="Times New Roman" panose="02020603050405020304" pitchFamily="18" charset="0"/>
            </a:endParaRPr>
          </a:p>
          <a:p>
            <a:pPr marL="342900" lvl="0" indent="-342900" algn="l">
              <a:lnSpc>
                <a:spcPct val="200000"/>
              </a:lnSpc>
              <a:spcAft>
                <a:spcPts val="800"/>
              </a:spcAft>
              <a:buFont typeface="Symbol" panose="05050102010706020507" pitchFamily="18" charset="2"/>
              <a:buChar char=""/>
            </a:pPr>
            <a:endParaRPr lang="nl-NL" sz="1600" dirty="0">
              <a:effectLst/>
              <a:latin typeface="+mn-lt"/>
              <a:ea typeface="Times New Roman" panose="02020603050405020304" pitchFamily="18" charset="0"/>
              <a:cs typeface="Times New Roman" panose="02020603050405020304" pitchFamily="18" charset="0"/>
            </a:endParaRPr>
          </a:p>
          <a:p>
            <a:pPr lvl="0">
              <a:lnSpc>
                <a:spcPct val="200000"/>
              </a:lnSpc>
              <a:spcAft>
                <a:spcPts val="800"/>
              </a:spcAft>
            </a:pPr>
            <a:endParaRPr lang="nl-NL" sz="2000" u="sng" dirty="0">
              <a:effectLst/>
              <a:latin typeface="+mn-lt"/>
              <a:ea typeface="Times New Roman" panose="02020603050405020304" pitchFamily="18" charset="0"/>
              <a:cs typeface="Times New Roman" panose="02020603050405020304" pitchFamily="18" charset="0"/>
            </a:endParaRPr>
          </a:p>
          <a:p>
            <a:pPr marL="342900" lvl="0" indent="-342900" algn="l">
              <a:lnSpc>
                <a:spcPct val="200000"/>
              </a:lnSpc>
              <a:spcAft>
                <a:spcPts val="800"/>
              </a:spcAft>
              <a:buFont typeface="Symbol" panose="05050102010706020507" pitchFamily="18" charset="2"/>
              <a:buChar char=""/>
            </a:pPr>
            <a:endParaRPr lang="nl-NL" sz="1600" dirty="0">
              <a:effectLst/>
              <a:latin typeface="+mn-lt"/>
              <a:ea typeface="Calibri" panose="020F0502020204030204" pitchFamily="34" charset="0"/>
              <a:cs typeface="Times New Roman" panose="02020603050405020304" pitchFamily="18" charset="0"/>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
        <p:nvSpPr>
          <p:cNvPr id="6" name="Tekstvak 5">
            <a:extLst>
              <a:ext uri="{FF2B5EF4-FFF2-40B4-BE49-F238E27FC236}">
                <a16:creationId xmlns:a16="http://schemas.microsoft.com/office/drawing/2014/main" id="{5EC16C1C-8CE1-466E-B7EA-0014DF9D7C36}"/>
              </a:ext>
            </a:extLst>
          </p:cNvPr>
          <p:cNvSpPr txBox="1"/>
          <p:nvPr/>
        </p:nvSpPr>
        <p:spPr>
          <a:xfrm>
            <a:off x="7311615" y="1763838"/>
            <a:ext cx="4300537" cy="1292662"/>
          </a:xfrm>
          <a:prstGeom prst="rect">
            <a:avLst/>
          </a:prstGeom>
          <a:noFill/>
          <a:ln w="12700">
            <a:solidFill>
              <a:schemeClr val="accent1">
                <a:lumMod val="20000"/>
                <a:lumOff val="80000"/>
              </a:schemeClr>
            </a:solidFill>
          </a:ln>
        </p:spPr>
        <p:txBody>
          <a:bodyPr wrap="square" rtlCol="0">
            <a:spAutoFit/>
          </a:bodyPr>
          <a:lstStyle/>
          <a:p>
            <a:pPr lvl="0"/>
            <a:r>
              <a:rPr lang="nl-NL" sz="1600" i="1" dirty="0"/>
              <a:t>Want zo lief heeft God de wereld gehad, dat Hij Zijn eniggeboren Zoon gegeven heeft, opdat een ieder die in Hem gelooft niet verloren gaat, maar eeuwig leven heeft (Joh. 3:16)</a:t>
            </a:r>
          </a:p>
          <a:p>
            <a:pPr algn="r"/>
            <a:endParaRPr lang="nl-NL" sz="1400" i="1" dirty="0"/>
          </a:p>
        </p:txBody>
      </p:sp>
      <p:sp>
        <p:nvSpPr>
          <p:cNvPr id="7" name="Tekstvak 6">
            <a:extLst>
              <a:ext uri="{FF2B5EF4-FFF2-40B4-BE49-F238E27FC236}">
                <a16:creationId xmlns:a16="http://schemas.microsoft.com/office/drawing/2014/main" id="{978CEFD9-BFAE-4966-A569-75FA07E8E6B2}"/>
              </a:ext>
            </a:extLst>
          </p:cNvPr>
          <p:cNvSpPr txBox="1"/>
          <p:nvPr/>
        </p:nvSpPr>
        <p:spPr>
          <a:xfrm>
            <a:off x="7311614" y="3227753"/>
            <a:ext cx="4300537" cy="1046440"/>
          </a:xfrm>
          <a:prstGeom prst="rect">
            <a:avLst/>
          </a:prstGeom>
          <a:noFill/>
          <a:ln w="12700">
            <a:solidFill>
              <a:schemeClr val="accent1">
                <a:lumMod val="20000"/>
                <a:lumOff val="80000"/>
              </a:schemeClr>
            </a:solidFill>
          </a:ln>
        </p:spPr>
        <p:txBody>
          <a:bodyPr wrap="square" rtlCol="0">
            <a:spAutoFit/>
          </a:bodyPr>
          <a:lstStyle/>
          <a:p>
            <a:pPr lvl="0"/>
            <a:r>
              <a:rPr lang="nl-NL" sz="1600" i="1" dirty="0"/>
              <a:t>Hem heeft God openlijk aangewezen als middel tot verzoening door het geloof in Zijn bloed (Rom. 1:24)</a:t>
            </a:r>
          </a:p>
          <a:p>
            <a:pPr algn="r"/>
            <a:endParaRPr lang="nl-NL" sz="1400" i="1" dirty="0"/>
          </a:p>
        </p:txBody>
      </p:sp>
    </p:spTree>
    <p:extLst>
      <p:ext uri="{BB962C8B-B14F-4D97-AF65-F5344CB8AC3E}">
        <p14:creationId xmlns:p14="http://schemas.microsoft.com/office/powerpoint/2010/main" val="199391277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descr="https://scontent-ams3-1.xx.fbcdn.net/v/t1.0-9/13232903_1061066877276055_366034349890880382_n.jpg?oh=6fded320f163883400c670616f3179a3&amp;oe=585BBB0F"/>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02036" y="5748130"/>
            <a:ext cx="3044190" cy="997226"/>
          </a:xfrm>
          <a:prstGeom prst="rect">
            <a:avLst/>
          </a:prstGeom>
          <a:noFill/>
          <a:ln>
            <a:noFill/>
          </a:ln>
        </p:spPr>
      </p:pic>
      <p:sp>
        <p:nvSpPr>
          <p:cNvPr id="9" name="Titel 1"/>
          <p:cNvSpPr txBox="1">
            <a:spLocks/>
          </p:cNvSpPr>
          <p:nvPr/>
        </p:nvSpPr>
        <p:spPr>
          <a:xfrm>
            <a:off x="0" y="0"/>
            <a:ext cx="12192000" cy="657225"/>
          </a:xfrm>
          <a:prstGeom prst="rect">
            <a:avLst/>
          </a:prstGeom>
          <a:gradFill>
            <a:gsLst>
              <a:gs pos="0">
                <a:srgbClr val="AFD1CF"/>
              </a:gs>
              <a:gs pos="100000">
                <a:schemeClr val="bg1"/>
              </a:gs>
            </a:gsLst>
            <a:lin ang="5400000" scaled="0"/>
          </a:gradFill>
          <a:ln>
            <a:noFill/>
          </a:ln>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50000"/>
              </a:lnSpc>
            </a:pPr>
            <a:endParaRPr lang="nl-NL" sz="1800" dirty="0">
              <a:latin typeface="+mn-lt"/>
            </a:endParaRPr>
          </a:p>
          <a:p>
            <a:pPr algn="l">
              <a:lnSpc>
                <a:spcPct val="150000"/>
              </a:lnSpc>
            </a:pPr>
            <a:endParaRPr lang="nl-NL" sz="18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
        <p:nvSpPr>
          <p:cNvPr id="10" name="Titel 1"/>
          <p:cNvSpPr txBox="1">
            <a:spLocks/>
          </p:cNvSpPr>
          <p:nvPr/>
        </p:nvSpPr>
        <p:spPr>
          <a:xfrm>
            <a:off x="0" y="1104900"/>
            <a:ext cx="12192000" cy="4583964"/>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lvl="0" algn="l">
              <a:lnSpc>
                <a:spcPct val="200000"/>
              </a:lnSpc>
            </a:pPr>
            <a:endParaRPr lang="nl-NL" sz="1800" dirty="0">
              <a:effectLst/>
              <a:latin typeface="+mn-lt"/>
              <a:ea typeface="Calibri" panose="020F0502020204030204" pitchFamily="34" charset="0"/>
              <a:cs typeface="Times New Roman" panose="02020603050405020304" pitchFamily="18" charset="0"/>
            </a:endParaRPr>
          </a:p>
          <a:p>
            <a:pPr lvl="0" algn="l">
              <a:lnSpc>
                <a:spcPct val="200000"/>
              </a:lnSpc>
              <a:spcAft>
                <a:spcPts val="800"/>
              </a:spcAft>
            </a:pPr>
            <a:endParaRPr lang="nl-NL" sz="1800" dirty="0">
              <a:effectLst/>
              <a:latin typeface="+mn-lt"/>
              <a:ea typeface="Calibri" panose="020F0502020204030204" pitchFamily="34" charset="0"/>
              <a:cs typeface="Times New Roman" panose="02020603050405020304" pitchFamily="18" charset="0"/>
            </a:endParaRPr>
          </a:p>
        </p:txBody>
      </p:sp>
      <p:sp>
        <p:nvSpPr>
          <p:cNvPr id="3" name="Tekstvak 2">
            <a:extLst>
              <a:ext uri="{FF2B5EF4-FFF2-40B4-BE49-F238E27FC236}">
                <a16:creationId xmlns:a16="http://schemas.microsoft.com/office/drawing/2014/main" id="{566B0241-7A08-4575-A583-7F24B9523487}"/>
              </a:ext>
            </a:extLst>
          </p:cNvPr>
          <p:cNvSpPr txBox="1"/>
          <p:nvPr/>
        </p:nvSpPr>
        <p:spPr>
          <a:xfrm>
            <a:off x="0" y="112644"/>
            <a:ext cx="12192000" cy="584775"/>
          </a:xfrm>
          <a:prstGeom prst="rect">
            <a:avLst/>
          </a:prstGeom>
          <a:noFill/>
        </p:spPr>
        <p:txBody>
          <a:bodyPr wrap="square" rtlCol="0">
            <a:spAutoFit/>
          </a:bodyPr>
          <a:lstStyle/>
          <a:p>
            <a:pPr algn="ctr"/>
            <a:r>
              <a:rPr lang="nl-NL" sz="3200" u="sng" dirty="0">
                <a:latin typeface="+mn-lt"/>
              </a:rPr>
              <a:t>God openbaart Zich in Zijn Zoon</a:t>
            </a:r>
            <a:endParaRPr lang="nl-NL" sz="3200" dirty="0"/>
          </a:p>
        </p:txBody>
      </p:sp>
      <p:sp>
        <p:nvSpPr>
          <p:cNvPr id="2" name="Titel 1">
            <a:extLst>
              <a:ext uri="{FF2B5EF4-FFF2-40B4-BE49-F238E27FC236}">
                <a16:creationId xmlns:a16="http://schemas.microsoft.com/office/drawing/2014/main" id="{C0439B98-91A2-4E7F-9958-17ED760B144D}"/>
              </a:ext>
            </a:extLst>
          </p:cNvPr>
          <p:cNvSpPr txBox="1">
            <a:spLocks/>
          </p:cNvSpPr>
          <p:nvPr/>
        </p:nvSpPr>
        <p:spPr>
          <a:xfrm>
            <a:off x="13799" y="1276153"/>
            <a:ext cx="12192000" cy="4583964"/>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342900" lvl="0" indent="-342900" algn="l">
              <a:lnSpc>
                <a:spcPct val="200000"/>
              </a:lnSpc>
              <a:buFont typeface="Symbol" panose="05050102010706020507" pitchFamily="18" charset="2"/>
              <a:buChar char=""/>
            </a:pPr>
            <a:endParaRPr lang="nl-NL" sz="1600" dirty="0">
              <a:latin typeface="+mn-lt"/>
              <a:ea typeface="Times New Roman" panose="02020603050405020304" pitchFamily="18" charset="0"/>
              <a:cs typeface="Times New Roman" panose="02020603050405020304" pitchFamily="18" charset="0"/>
            </a:endParaRPr>
          </a:p>
          <a:p>
            <a:pPr marL="342900" lvl="0" indent="-342900" algn="l">
              <a:lnSpc>
                <a:spcPct val="200000"/>
              </a:lnSpc>
              <a:buFont typeface="Symbol" panose="05050102010706020507" pitchFamily="18" charset="2"/>
              <a:buChar char=""/>
            </a:pPr>
            <a:r>
              <a:rPr lang="nl-NL" sz="1600" dirty="0">
                <a:latin typeface="+mn-lt"/>
                <a:ea typeface="Times New Roman" panose="02020603050405020304" pitchFamily="18" charset="0"/>
                <a:cs typeface="Times New Roman" panose="02020603050405020304" pitchFamily="18" charset="0"/>
              </a:rPr>
              <a:t>God heeft de wereld door Zijn Zoon geschapen</a:t>
            </a:r>
            <a:endParaRPr lang="nl-NL" sz="1600" dirty="0">
              <a:effectLst/>
              <a:latin typeface="+mn-lt"/>
              <a:ea typeface="Calibri" panose="020F0502020204030204" pitchFamily="34" charset="0"/>
              <a:cs typeface="Times New Roman" panose="02020603050405020304" pitchFamily="18" charset="0"/>
            </a:endParaRPr>
          </a:p>
          <a:p>
            <a:pPr marL="342900" lvl="0" indent="-342900" algn="l">
              <a:lnSpc>
                <a:spcPct val="200000"/>
              </a:lnSpc>
              <a:buFont typeface="Symbol" panose="05050102010706020507" pitchFamily="18" charset="2"/>
              <a:buChar char=""/>
            </a:pPr>
            <a:r>
              <a:rPr lang="nl-NL" sz="1600" dirty="0">
                <a:effectLst/>
                <a:latin typeface="+mn-lt"/>
                <a:ea typeface="Times New Roman" panose="02020603050405020304" pitchFamily="18" charset="0"/>
                <a:cs typeface="Times New Roman" panose="02020603050405020304" pitchFamily="18" charset="0"/>
              </a:rPr>
              <a:t>God verlost de wereld door de Zoon</a:t>
            </a:r>
          </a:p>
          <a:p>
            <a:pPr marL="342900" lvl="0" indent="-342900" algn="l">
              <a:lnSpc>
                <a:spcPct val="200000"/>
              </a:lnSpc>
              <a:buFont typeface="Symbol" panose="05050102010706020507" pitchFamily="18" charset="2"/>
              <a:buChar char=""/>
            </a:pPr>
            <a:r>
              <a:rPr lang="nl-NL" sz="1600" dirty="0">
                <a:effectLst/>
                <a:latin typeface="+mn-lt"/>
                <a:ea typeface="Times New Roman" panose="02020603050405020304" pitchFamily="18" charset="0"/>
                <a:cs typeface="Times New Roman" panose="02020603050405020304" pitchFamily="18" charset="0"/>
              </a:rPr>
              <a:t>God veroordeeld de wereld door de Zoon</a:t>
            </a:r>
          </a:p>
          <a:p>
            <a:pPr marL="342900" lvl="0" indent="-342900" algn="l">
              <a:lnSpc>
                <a:spcPct val="200000"/>
              </a:lnSpc>
              <a:buFont typeface="Symbol" panose="05050102010706020507" pitchFamily="18" charset="2"/>
              <a:buChar char=""/>
            </a:pPr>
            <a:endParaRPr lang="nl-NL" sz="1600" dirty="0">
              <a:effectLst/>
              <a:latin typeface="+mn-lt"/>
              <a:ea typeface="Times New Roman" panose="02020603050405020304" pitchFamily="18" charset="0"/>
              <a:cs typeface="Times New Roman" panose="02020603050405020304" pitchFamily="18" charset="0"/>
            </a:endParaRPr>
          </a:p>
          <a:p>
            <a:pPr marL="800100" lvl="1" indent="-342900">
              <a:lnSpc>
                <a:spcPct val="200000"/>
              </a:lnSpc>
              <a:buFont typeface="Symbol" panose="05050102010706020507" pitchFamily="18" charset="2"/>
              <a:buChar char=""/>
            </a:pPr>
            <a:endParaRPr lang="nl-NL" sz="100" dirty="0">
              <a:effectLst/>
              <a:latin typeface="+mn-lt"/>
              <a:ea typeface="Calibri" panose="020F0502020204030204" pitchFamily="34" charset="0"/>
              <a:cs typeface="Times New Roman" panose="02020603050405020304" pitchFamily="18" charset="0"/>
            </a:endParaRPr>
          </a:p>
          <a:p>
            <a:pPr marL="342900" lvl="0" indent="-342900" algn="l">
              <a:lnSpc>
                <a:spcPct val="200000"/>
              </a:lnSpc>
              <a:buFont typeface="Symbol" panose="05050102010706020507" pitchFamily="18" charset="2"/>
              <a:buChar char=""/>
            </a:pPr>
            <a:endParaRPr lang="nl-NL" sz="1600" dirty="0">
              <a:effectLst/>
              <a:latin typeface="+mn-lt"/>
              <a:ea typeface="Calibri" panose="020F0502020204030204" pitchFamily="34" charset="0"/>
              <a:cs typeface="Times New Roman" panose="02020603050405020304" pitchFamily="18" charset="0"/>
            </a:endParaRPr>
          </a:p>
          <a:p>
            <a:pPr lvl="0" algn="l">
              <a:lnSpc>
                <a:spcPct val="200000"/>
              </a:lnSpc>
            </a:pPr>
            <a:endParaRPr lang="nl-NL" sz="1600" dirty="0">
              <a:latin typeface="+mn-lt"/>
              <a:ea typeface="Times New Roman" panose="02020603050405020304" pitchFamily="18" charset="0"/>
              <a:cs typeface="Times New Roman" panose="02020603050405020304" pitchFamily="18" charset="0"/>
            </a:endParaRPr>
          </a:p>
          <a:p>
            <a:pPr lvl="0">
              <a:lnSpc>
                <a:spcPct val="200000"/>
              </a:lnSpc>
            </a:pPr>
            <a:r>
              <a:rPr lang="nl-NL" sz="1600" dirty="0">
                <a:latin typeface="+mn-lt"/>
                <a:ea typeface="Times New Roman" panose="02020603050405020304" pitchFamily="18" charset="0"/>
                <a:cs typeface="Times New Roman" panose="02020603050405020304" pitchFamily="18" charset="0"/>
              </a:rPr>
              <a:t> </a:t>
            </a:r>
          </a:p>
          <a:p>
            <a:pPr lvl="0">
              <a:lnSpc>
                <a:spcPct val="200000"/>
              </a:lnSpc>
            </a:pPr>
            <a:endParaRPr lang="nl-NL" sz="1600" dirty="0">
              <a:latin typeface="+mn-lt"/>
              <a:ea typeface="Times New Roman" panose="02020603050405020304" pitchFamily="18" charset="0"/>
              <a:cs typeface="Times New Roman" panose="02020603050405020304" pitchFamily="18" charset="0"/>
            </a:endParaRPr>
          </a:p>
          <a:p>
            <a:pPr lvl="0">
              <a:lnSpc>
                <a:spcPct val="200000"/>
              </a:lnSpc>
            </a:pPr>
            <a:endParaRPr lang="nl-NL" sz="1600" dirty="0">
              <a:latin typeface="+mn-lt"/>
              <a:ea typeface="Times New Roman" panose="02020603050405020304" pitchFamily="18" charset="0"/>
              <a:cs typeface="Times New Roman" panose="02020603050405020304" pitchFamily="18" charset="0"/>
            </a:endParaRPr>
          </a:p>
          <a:p>
            <a:pPr lvl="0">
              <a:lnSpc>
                <a:spcPct val="200000"/>
              </a:lnSpc>
            </a:pPr>
            <a:endParaRPr lang="nl-NL" sz="1600" dirty="0">
              <a:latin typeface="+mn-lt"/>
              <a:ea typeface="Times New Roman" panose="02020603050405020304" pitchFamily="18" charset="0"/>
              <a:cs typeface="Times New Roman" panose="02020603050405020304" pitchFamily="18" charset="0"/>
            </a:endParaRPr>
          </a:p>
          <a:p>
            <a:pPr marL="342900" lvl="0" indent="-342900" algn="l">
              <a:lnSpc>
                <a:spcPct val="200000"/>
              </a:lnSpc>
              <a:spcAft>
                <a:spcPts val="800"/>
              </a:spcAft>
              <a:buFont typeface="Symbol" panose="05050102010706020507" pitchFamily="18" charset="2"/>
              <a:buChar char=""/>
            </a:pPr>
            <a:endParaRPr lang="nl-NL" sz="1600" dirty="0">
              <a:effectLst/>
              <a:latin typeface="+mn-lt"/>
              <a:ea typeface="Times New Roman" panose="02020603050405020304" pitchFamily="18" charset="0"/>
              <a:cs typeface="Times New Roman" panose="02020603050405020304" pitchFamily="18" charset="0"/>
            </a:endParaRPr>
          </a:p>
          <a:p>
            <a:pPr lvl="0">
              <a:lnSpc>
                <a:spcPct val="200000"/>
              </a:lnSpc>
              <a:spcAft>
                <a:spcPts val="800"/>
              </a:spcAft>
            </a:pPr>
            <a:endParaRPr lang="nl-NL" sz="2000" u="sng" dirty="0">
              <a:effectLst/>
              <a:latin typeface="+mn-lt"/>
              <a:ea typeface="Times New Roman" panose="02020603050405020304" pitchFamily="18" charset="0"/>
              <a:cs typeface="Times New Roman" panose="02020603050405020304" pitchFamily="18" charset="0"/>
            </a:endParaRPr>
          </a:p>
          <a:p>
            <a:pPr marL="342900" lvl="0" indent="-342900" algn="l">
              <a:lnSpc>
                <a:spcPct val="200000"/>
              </a:lnSpc>
              <a:spcAft>
                <a:spcPts val="800"/>
              </a:spcAft>
              <a:buFont typeface="Symbol" panose="05050102010706020507" pitchFamily="18" charset="2"/>
              <a:buChar char=""/>
            </a:pPr>
            <a:endParaRPr lang="nl-NL" sz="1600" dirty="0">
              <a:effectLst/>
              <a:latin typeface="+mn-lt"/>
              <a:ea typeface="Calibri" panose="020F0502020204030204" pitchFamily="34" charset="0"/>
              <a:cs typeface="Times New Roman" panose="02020603050405020304" pitchFamily="18" charset="0"/>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
        <p:nvSpPr>
          <p:cNvPr id="4" name="Tekstvak 3">
            <a:extLst>
              <a:ext uri="{FF2B5EF4-FFF2-40B4-BE49-F238E27FC236}">
                <a16:creationId xmlns:a16="http://schemas.microsoft.com/office/drawing/2014/main" id="{69FCC8DB-B459-47C3-B5FD-435DDFD370B3}"/>
              </a:ext>
            </a:extLst>
          </p:cNvPr>
          <p:cNvSpPr txBox="1"/>
          <p:nvPr/>
        </p:nvSpPr>
        <p:spPr>
          <a:xfrm>
            <a:off x="7311615" y="1763838"/>
            <a:ext cx="4300537" cy="1538883"/>
          </a:xfrm>
          <a:prstGeom prst="rect">
            <a:avLst/>
          </a:prstGeom>
          <a:noFill/>
          <a:ln w="12700">
            <a:solidFill>
              <a:schemeClr val="accent1">
                <a:lumMod val="20000"/>
                <a:lumOff val="80000"/>
              </a:schemeClr>
            </a:solidFill>
          </a:ln>
        </p:spPr>
        <p:txBody>
          <a:bodyPr wrap="square" rtlCol="0">
            <a:spAutoFit/>
          </a:bodyPr>
          <a:lstStyle/>
          <a:p>
            <a:pPr lvl="0"/>
            <a:r>
              <a:rPr lang="nl-NL" sz="1600" i="1" dirty="0"/>
              <a:t>…omdat Hij een dag heeft vastgesteld, waarop Hij de wereld rechtvaardig zal oordelen door een Man Die Hij daartoe aangesteld heeft. Daarvan heeft Hij aan allen het bewijs geleverd door Hem uit de doden te doen opstaan. (Hd. 17:31)</a:t>
            </a:r>
          </a:p>
          <a:p>
            <a:pPr algn="r"/>
            <a:endParaRPr lang="nl-NL" sz="1400" i="1" dirty="0"/>
          </a:p>
        </p:txBody>
      </p:sp>
      <p:sp>
        <p:nvSpPr>
          <p:cNvPr id="6" name="Tekstvak 5">
            <a:extLst>
              <a:ext uri="{FF2B5EF4-FFF2-40B4-BE49-F238E27FC236}">
                <a16:creationId xmlns:a16="http://schemas.microsoft.com/office/drawing/2014/main" id="{E8135EE2-8122-4EAB-BD7F-EA112B25CEC9}"/>
              </a:ext>
            </a:extLst>
          </p:cNvPr>
          <p:cNvSpPr txBox="1"/>
          <p:nvPr/>
        </p:nvSpPr>
        <p:spPr>
          <a:xfrm>
            <a:off x="7311615" y="3473974"/>
            <a:ext cx="4300537" cy="1292662"/>
          </a:xfrm>
          <a:prstGeom prst="rect">
            <a:avLst/>
          </a:prstGeom>
          <a:noFill/>
          <a:ln w="12700">
            <a:solidFill>
              <a:schemeClr val="accent1">
                <a:lumMod val="20000"/>
                <a:lumOff val="80000"/>
              </a:schemeClr>
            </a:solidFill>
          </a:ln>
        </p:spPr>
        <p:txBody>
          <a:bodyPr wrap="square" rtlCol="0">
            <a:spAutoFit/>
          </a:bodyPr>
          <a:lstStyle/>
          <a:p>
            <a:pPr lvl="0"/>
            <a:r>
              <a:rPr lang="nl-NL" sz="1600" i="1" dirty="0"/>
              <a:t>Want ook de Vader oordeelt niemand, maar heeft heel het oordeel aan de Zoon gegeven, opdat allen de Zoon eren zoals zij de Vader eren (Joh. 5:22, 23)</a:t>
            </a:r>
          </a:p>
          <a:p>
            <a:pPr algn="r"/>
            <a:endParaRPr lang="nl-NL" sz="1400" i="1" dirty="0"/>
          </a:p>
        </p:txBody>
      </p:sp>
    </p:spTree>
    <p:extLst>
      <p:ext uri="{BB962C8B-B14F-4D97-AF65-F5344CB8AC3E}">
        <p14:creationId xmlns:p14="http://schemas.microsoft.com/office/powerpoint/2010/main" val="496235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descr="https://scontent-ams3-1.xx.fbcdn.net/v/t1.0-9/13232903_1061066877276055_366034349890880382_n.jpg?oh=6fded320f163883400c670616f3179a3&amp;oe=585BBB0F"/>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02036" y="5748130"/>
            <a:ext cx="3044190" cy="997226"/>
          </a:xfrm>
          <a:prstGeom prst="rect">
            <a:avLst/>
          </a:prstGeom>
          <a:noFill/>
          <a:ln>
            <a:noFill/>
          </a:ln>
        </p:spPr>
      </p:pic>
      <p:sp>
        <p:nvSpPr>
          <p:cNvPr id="6" name="Titel 5"/>
          <p:cNvSpPr>
            <a:spLocks noGrp="1"/>
          </p:cNvSpPr>
          <p:nvPr>
            <p:ph type="ctrTitle"/>
          </p:nvPr>
        </p:nvSpPr>
        <p:spPr>
          <a:xfrm>
            <a:off x="469900" y="1511301"/>
            <a:ext cx="11303000" cy="2133600"/>
          </a:xfrm>
        </p:spPr>
        <p:txBody>
          <a:bodyPr>
            <a:normAutofit/>
          </a:bodyPr>
          <a:lstStyle/>
          <a:p>
            <a:pPr marL="457200">
              <a:lnSpc>
                <a:spcPct val="107000"/>
              </a:lnSpc>
            </a:pPr>
            <a:r>
              <a:rPr lang="nl-NL" sz="2000" dirty="0">
                <a:latin typeface="+mn-lt"/>
              </a:rPr>
              <a:t/>
            </a:r>
            <a:br>
              <a:rPr lang="nl-NL" sz="2000" dirty="0">
                <a:latin typeface="+mn-lt"/>
              </a:rPr>
            </a:br>
            <a:r>
              <a:rPr lang="nl-NL" sz="2000" dirty="0">
                <a:latin typeface="+mn-lt"/>
              </a:rPr>
              <a:t/>
            </a:r>
            <a:br>
              <a:rPr lang="nl-NL" sz="2000" dirty="0">
                <a:latin typeface="+mn-lt"/>
              </a:rPr>
            </a:br>
            <a:r>
              <a:rPr lang="nl-NL" sz="2000" dirty="0">
                <a:latin typeface="+mn-lt"/>
              </a:rPr>
              <a:t/>
            </a:r>
            <a:br>
              <a:rPr lang="nl-NL" sz="2000" dirty="0">
                <a:latin typeface="+mn-lt"/>
              </a:rPr>
            </a:br>
            <a:r>
              <a:rPr lang="nl-NL" sz="2000" dirty="0">
                <a:latin typeface="+mn-lt"/>
              </a:rPr>
              <a:t/>
            </a:r>
            <a:br>
              <a:rPr lang="nl-NL" sz="2000" dirty="0">
                <a:latin typeface="+mn-lt"/>
              </a:rPr>
            </a:br>
            <a:r>
              <a:rPr lang="nl-NL" sz="2000" i="1" dirty="0">
                <a:effectLst/>
                <a:latin typeface="+mn-lt"/>
                <a:ea typeface="Times New Roman" panose="02020603050405020304" pitchFamily="18" charset="0"/>
                <a:cs typeface="Times New Roman" panose="02020603050405020304" pitchFamily="18" charset="0"/>
              </a:rPr>
              <a:t>De wijze </a:t>
            </a:r>
            <a:r>
              <a:rPr lang="nl-NL" sz="2000" i="1" dirty="0" err="1">
                <a:effectLst/>
                <a:latin typeface="+mn-lt"/>
                <a:ea typeface="Times New Roman" panose="02020603050405020304" pitchFamily="18" charset="0"/>
                <a:cs typeface="Times New Roman" panose="02020603050405020304" pitchFamily="18" charset="0"/>
              </a:rPr>
              <a:t>roeme</a:t>
            </a:r>
            <a:r>
              <a:rPr lang="nl-NL" sz="2000" i="1" dirty="0">
                <a:effectLst/>
                <a:latin typeface="+mn-lt"/>
                <a:ea typeface="Times New Roman" panose="02020603050405020304" pitchFamily="18" charset="0"/>
                <a:cs typeface="Times New Roman" panose="02020603050405020304" pitchFamily="18" charset="0"/>
              </a:rPr>
              <a:t> niet in zijn wijsheid, en de sterkte </a:t>
            </a:r>
            <a:r>
              <a:rPr lang="nl-NL" sz="2000" i="1" dirty="0" err="1">
                <a:effectLst/>
                <a:latin typeface="+mn-lt"/>
                <a:ea typeface="Times New Roman" panose="02020603050405020304" pitchFamily="18" charset="0"/>
                <a:cs typeface="Times New Roman" panose="02020603050405020304" pitchFamily="18" charset="0"/>
              </a:rPr>
              <a:t>roeme</a:t>
            </a:r>
            <a:r>
              <a:rPr lang="nl-NL" sz="2000" i="1" dirty="0">
                <a:effectLst/>
                <a:latin typeface="+mn-lt"/>
                <a:ea typeface="Times New Roman" panose="02020603050405020304" pitchFamily="18" charset="0"/>
                <a:cs typeface="Times New Roman" panose="02020603050405020304" pitchFamily="18" charset="0"/>
              </a:rPr>
              <a:t> niet op zijn kracht en de rijke </a:t>
            </a:r>
            <a:r>
              <a:rPr lang="nl-NL" sz="2000" i="1" dirty="0" err="1">
                <a:effectLst/>
                <a:latin typeface="+mn-lt"/>
                <a:ea typeface="Times New Roman" panose="02020603050405020304" pitchFamily="18" charset="0"/>
                <a:cs typeface="Times New Roman" panose="02020603050405020304" pitchFamily="18" charset="0"/>
              </a:rPr>
              <a:t>roeme</a:t>
            </a:r>
            <a:r>
              <a:rPr lang="nl-NL" sz="2000" i="1" dirty="0">
                <a:effectLst/>
                <a:latin typeface="+mn-lt"/>
                <a:ea typeface="Times New Roman" panose="02020603050405020304" pitchFamily="18" charset="0"/>
                <a:cs typeface="Times New Roman" panose="02020603050405020304" pitchFamily="18" charset="0"/>
              </a:rPr>
              <a:t> niet in zijn rijkdom, maar wie roemen wil, </a:t>
            </a:r>
            <a:r>
              <a:rPr lang="nl-NL" sz="2000" i="1" dirty="0" err="1">
                <a:effectLst/>
                <a:latin typeface="+mn-lt"/>
                <a:ea typeface="Times New Roman" panose="02020603050405020304" pitchFamily="18" charset="0"/>
                <a:cs typeface="Times New Roman" panose="02020603050405020304" pitchFamily="18" charset="0"/>
              </a:rPr>
              <a:t>roeme</a:t>
            </a:r>
            <a:r>
              <a:rPr lang="nl-NL" sz="2000" i="1" dirty="0">
                <a:effectLst/>
                <a:latin typeface="+mn-lt"/>
                <a:ea typeface="Times New Roman" panose="02020603050405020304" pitchFamily="18" charset="0"/>
                <a:cs typeface="Times New Roman" panose="02020603050405020304" pitchFamily="18" charset="0"/>
              </a:rPr>
              <a:t> hierin dat hij verstand heeft en mij kent (Jer. 9:23)</a:t>
            </a:r>
            <a:endParaRPr lang="nl-NL" sz="2000" dirty="0">
              <a:effectLst/>
              <a:latin typeface="+mn-lt"/>
              <a:ea typeface="Calibri" panose="020F0502020204030204" pitchFamily="34" charset="0"/>
              <a:cs typeface="Times New Roman" panose="02020603050405020304" pitchFamily="18" charset="0"/>
            </a:endParaRPr>
          </a:p>
        </p:txBody>
      </p:sp>
      <p:sp>
        <p:nvSpPr>
          <p:cNvPr id="4" name="Titel 1"/>
          <p:cNvSpPr txBox="1">
            <a:spLocks/>
          </p:cNvSpPr>
          <p:nvPr/>
        </p:nvSpPr>
        <p:spPr>
          <a:xfrm>
            <a:off x="0" y="0"/>
            <a:ext cx="12192000" cy="657225"/>
          </a:xfrm>
          <a:prstGeom prst="rect">
            <a:avLst/>
          </a:prstGeom>
          <a:gradFill>
            <a:gsLst>
              <a:gs pos="0">
                <a:srgbClr val="AFD1CF"/>
              </a:gs>
              <a:gs pos="100000">
                <a:schemeClr val="bg1"/>
              </a:gs>
            </a:gsLst>
            <a:lin ang="5400000" scaled="0"/>
          </a:gradFill>
          <a:ln>
            <a:noFill/>
          </a:ln>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50000"/>
              </a:lnSpc>
            </a:pPr>
            <a:endParaRPr lang="nl-NL" sz="1800" dirty="0">
              <a:latin typeface="+mn-lt"/>
            </a:endParaRPr>
          </a:p>
          <a:p>
            <a:pPr algn="l">
              <a:lnSpc>
                <a:spcPct val="150000"/>
              </a:lnSpc>
            </a:pPr>
            <a:endParaRPr lang="nl-NL" sz="18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Tree>
    <p:extLst>
      <p:ext uri="{BB962C8B-B14F-4D97-AF65-F5344CB8AC3E}">
        <p14:creationId xmlns:p14="http://schemas.microsoft.com/office/powerpoint/2010/main" val="145497545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descr="https://scontent-ams3-1.xx.fbcdn.net/v/t1.0-9/13232903_1061066877276055_366034349890880382_n.jpg?oh=6fded320f163883400c670616f3179a3&amp;oe=585BBB0F"/>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02036" y="5748130"/>
            <a:ext cx="3044190" cy="997226"/>
          </a:xfrm>
          <a:prstGeom prst="rect">
            <a:avLst/>
          </a:prstGeom>
          <a:noFill/>
          <a:ln>
            <a:noFill/>
          </a:ln>
        </p:spPr>
      </p:pic>
      <p:sp>
        <p:nvSpPr>
          <p:cNvPr id="9" name="Titel 1"/>
          <p:cNvSpPr txBox="1">
            <a:spLocks/>
          </p:cNvSpPr>
          <p:nvPr/>
        </p:nvSpPr>
        <p:spPr>
          <a:xfrm>
            <a:off x="0" y="0"/>
            <a:ext cx="12192000" cy="657225"/>
          </a:xfrm>
          <a:prstGeom prst="rect">
            <a:avLst/>
          </a:prstGeom>
          <a:gradFill>
            <a:gsLst>
              <a:gs pos="0">
                <a:srgbClr val="AFD1CF"/>
              </a:gs>
              <a:gs pos="100000">
                <a:schemeClr val="bg1"/>
              </a:gs>
            </a:gsLst>
            <a:lin ang="5400000" scaled="0"/>
          </a:gradFill>
          <a:ln>
            <a:noFill/>
          </a:ln>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50000"/>
              </a:lnSpc>
            </a:pPr>
            <a:endParaRPr lang="nl-NL" sz="1800" dirty="0">
              <a:latin typeface="+mn-lt"/>
            </a:endParaRPr>
          </a:p>
          <a:p>
            <a:pPr algn="l">
              <a:lnSpc>
                <a:spcPct val="150000"/>
              </a:lnSpc>
            </a:pPr>
            <a:endParaRPr lang="nl-NL" sz="18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
        <p:nvSpPr>
          <p:cNvPr id="10" name="Titel 1"/>
          <p:cNvSpPr txBox="1">
            <a:spLocks/>
          </p:cNvSpPr>
          <p:nvPr/>
        </p:nvSpPr>
        <p:spPr>
          <a:xfrm>
            <a:off x="0" y="1104900"/>
            <a:ext cx="12192000" cy="4583964"/>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lvl="0" algn="l">
              <a:lnSpc>
                <a:spcPct val="200000"/>
              </a:lnSpc>
            </a:pPr>
            <a:endParaRPr lang="nl-NL" sz="1800" dirty="0">
              <a:effectLst/>
              <a:latin typeface="+mn-lt"/>
              <a:ea typeface="Calibri" panose="020F0502020204030204" pitchFamily="34" charset="0"/>
              <a:cs typeface="Times New Roman" panose="02020603050405020304" pitchFamily="18" charset="0"/>
            </a:endParaRPr>
          </a:p>
          <a:p>
            <a:pPr lvl="0" algn="l">
              <a:lnSpc>
                <a:spcPct val="200000"/>
              </a:lnSpc>
              <a:spcAft>
                <a:spcPts val="800"/>
              </a:spcAft>
            </a:pPr>
            <a:endParaRPr lang="nl-NL" sz="1800" dirty="0">
              <a:effectLst/>
              <a:latin typeface="+mn-lt"/>
              <a:ea typeface="Calibri" panose="020F0502020204030204" pitchFamily="34" charset="0"/>
              <a:cs typeface="Times New Roman" panose="02020603050405020304" pitchFamily="18" charset="0"/>
            </a:endParaRPr>
          </a:p>
        </p:txBody>
      </p:sp>
      <p:sp>
        <p:nvSpPr>
          <p:cNvPr id="3" name="Tekstvak 2">
            <a:extLst>
              <a:ext uri="{FF2B5EF4-FFF2-40B4-BE49-F238E27FC236}">
                <a16:creationId xmlns:a16="http://schemas.microsoft.com/office/drawing/2014/main" id="{566B0241-7A08-4575-A583-7F24B9523487}"/>
              </a:ext>
            </a:extLst>
          </p:cNvPr>
          <p:cNvSpPr txBox="1"/>
          <p:nvPr/>
        </p:nvSpPr>
        <p:spPr>
          <a:xfrm>
            <a:off x="0" y="112644"/>
            <a:ext cx="12192000" cy="584775"/>
          </a:xfrm>
          <a:prstGeom prst="rect">
            <a:avLst/>
          </a:prstGeom>
          <a:noFill/>
        </p:spPr>
        <p:txBody>
          <a:bodyPr wrap="square" rtlCol="0">
            <a:spAutoFit/>
          </a:bodyPr>
          <a:lstStyle/>
          <a:p>
            <a:pPr algn="ctr"/>
            <a:r>
              <a:rPr lang="nl-NL" sz="3200" u="sng" dirty="0">
                <a:latin typeface="+mn-lt"/>
              </a:rPr>
              <a:t>God openbaart Zich in Zijn Zoon</a:t>
            </a:r>
            <a:endParaRPr lang="nl-NL" sz="3200" dirty="0"/>
          </a:p>
        </p:txBody>
      </p:sp>
      <p:sp>
        <p:nvSpPr>
          <p:cNvPr id="2" name="Titel 1">
            <a:extLst>
              <a:ext uri="{FF2B5EF4-FFF2-40B4-BE49-F238E27FC236}">
                <a16:creationId xmlns:a16="http://schemas.microsoft.com/office/drawing/2014/main" id="{C0439B98-91A2-4E7F-9958-17ED760B144D}"/>
              </a:ext>
            </a:extLst>
          </p:cNvPr>
          <p:cNvSpPr txBox="1">
            <a:spLocks/>
          </p:cNvSpPr>
          <p:nvPr/>
        </p:nvSpPr>
        <p:spPr>
          <a:xfrm>
            <a:off x="13799" y="1276153"/>
            <a:ext cx="12192000" cy="4583964"/>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342900" lvl="0" indent="-342900" algn="l">
              <a:lnSpc>
                <a:spcPct val="200000"/>
              </a:lnSpc>
              <a:buFont typeface="Symbol" panose="05050102010706020507" pitchFamily="18" charset="2"/>
              <a:buChar char=""/>
            </a:pPr>
            <a:endParaRPr lang="nl-NL" sz="1600" dirty="0">
              <a:latin typeface="+mn-lt"/>
              <a:ea typeface="Times New Roman" panose="02020603050405020304" pitchFamily="18" charset="0"/>
              <a:cs typeface="Times New Roman" panose="02020603050405020304" pitchFamily="18" charset="0"/>
            </a:endParaRPr>
          </a:p>
          <a:p>
            <a:pPr marL="342900" lvl="0" indent="-342900" algn="l">
              <a:lnSpc>
                <a:spcPct val="200000"/>
              </a:lnSpc>
              <a:buFont typeface="Symbol" panose="05050102010706020507" pitchFamily="18" charset="2"/>
              <a:buChar char=""/>
            </a:pPr>
            <a:r>
              <a:rPr lang="nl-NL" sz="1600" dirty="0">
                <a:latin typeface="+mn-lt"/>
                <a:ea typeface="Times New Roman" panose="02020603050405020304" pitchFamily="18" charset="0"/>
                <a:cs typeface="Times New Roman" panose="02020603050405020304" pitchFamily="18" charset="0"/>
              </a:rPr>
              <a:t>God heeft de wereld door Zijn Zoon geschapen</a:t>
            </a:r>
            <a:endParaRPr lang="nl-NL" sz="1600" dirty="0">
              <a:effectLst/>
              <a:latin typeface="+mn-lt"/>
              <a:ea typeface="Calibri" panose="020F0502020204030204" pitchFamily="34" charset="0"/>
              <a:cs typeface="Times New Roman" panose="02020603050405020304" pitchFamily="18" charset="0"/>
            </a:endParaRPr>
          </a:p>
          <a:p>
            <a:pPr marL="342900" lvl="0" indent="-342900" algn="l">
              <a:lnSpc>
                <a:spcPct val="200000"/>
              </a:lnSpc>
              <a:buFont typeface="Symbol" panose="05050102010706020507" pitchFamily="18" charset="2"/>
              <a:buChar char=""/>
            </a:pPr>
            <a:r>
              <a:rPr lang="nl-NL" sz="1600" dirty="0">
                <a:effectLst/>
                <a:latin typeface="+mn-lt"/>
                <a:ea typeface="Times New Roman" panose="02020603050405020304" pitchFamily="18" charset="0"/>
                <a:cs typeface="Times New Roman" panose="02020603050405020304" pitchFamily="18" charset="0"/>
              </a:rPr>
              <a:t>God verlost de wereld door de Zoon</a:t>
            </a:r>
          </a:p>
          <a:p>
            <a:pPr marL="342900" lvl="0" indent="-342900" algn="l">
              <a:lnSpc>
                <a:spcPct val="200000"/>
              </a:lnSpc>
              <a:buFont typeface="Symbol" panose="05050102010706020507" pitchFamily="18" charset="2"/>
              <a:buChar char=""/>
            </a:pPr>
            <a:r>
              <a:rPr lang="nl-NL" sz="1600" dirty="0">
                <a:effectLst/>
                <a:latin typeface="+mn-lt"/>
                <a:ea typeface="Times New Roman" panose="02020603050405020304" pitchFamily="18" charset="0"/>
                <a:cs typeface="Times New Roman" panose="02020603050405020304" pitchFamily="18" charset="0"/>
              </a:rPr>
              <a:t>God veroordeeld de wereld door de Zoon</a:t>
            </a:r>
          </a:p>
          <a:p>
            <a:pPr marL="342900" lvl="0" indent="-342900" algn="l">
              <a:lnSpc>
                <a:spcPct val="200000"/>
              </a:lnSpc>
              <a:buFont typeface="Symbol" panose="05050102010706020507" pitchFamily="18" charset="2"/>
              <a:buChar char=""/>
            </a:pPr>
            <a:r>
              <a:rPr lang="nl-NL" sz="1600" dirty="0">
                <a:latin typeface="+mn-lt"/>
                <a:ea typeface="Times New Roman" panose="02020603050405020304" pitchFamily="18" charset="0"/>
                <a:cs typeface="Times New Roman" panose="02020603050405020304" pitchFamily="18" charset="0"/>
              </a:rPr>
              <a:t>God is verheerlijkt in de Zoon</a:t>
            </a:r>
            <a:endParaRPr lang="nl-NL" sz="1600" dirty="0">
              <a:effectLst/>
              <a:latin typeface="+mn-lt"/>
              <a:ea typeface="Times New Roman" panose="02020603050405020304" pitchFamily="18" charset="0"/>
              <a:cs typeface="Times New Roman" panose="02020603050405020304" pitchFamily="18" charset="0"/>
            </a:endParaRPr>
          </a:p>
          <a:p>
            <a:pPr marL="342900" lvl="0" indent="-342900" algn="l">
              <a:lnSpc>
                <a:spcPct val="200000"/>
              </a:lnSpc>
              <a:buFont typeface="Symbol" panose="05050102010706020507" pitchFamily="18" charset="2"/>
              <a:buChar char=""/>
            </a:pPr>
            <a:endParaRPr lang="nl-NL" sz="1600" dirty="0">
              <a:effectLst/>
              <a:latin typeface="+mn-lt"/>
              <a:ea typeface="Times New Roman" panose="02020603050405020304" pitchFamily="18" charset="0"/>
              <a:cs typeface="Times New Roman" panose="02020603050405020304" pitchFamily="18" charset="0"/>
            </a:endParaRPr>
          </a:p>
          <a:p>
            <a:pPr marL="800100" lvl="1" indent="-342900">
              <a:lnSpc>
                <a:spcPct val="200000"/>
              </a:lnSpc>
              <a:buFont typeface="Symbol" panose="05050102010706020507" pitchFamily="18" charset="2"/>
              <a:buChar char=""/>
            </a:pPr>
            <a:endParaRPr lang="nl-NL" sz="100" dirty="0">
              <a:effectLst/>
              <a:latin typeface="+mn-lt"/>
              <a:ea typeface="Calibri" panose="020F0502020204030204" pitchFamily="34" charset="0"/>
              <a:cs typeface="Times New Roman" panose="02020603050405020304" pitchFamily="18" charset="0"/>
            </a:endParaRPr>
          </a:p>
          <a:p>
            <a:pPr marL="342900" lvl="0" indent="-342900" algn="l">
              <a:lnSpc>
                <a:spcPct val="200000"/>
              </a:lnSpc>
              <a:buFont typeface="Symbol" panose="05050102010706020507" pitchFamily="18" charset="2"/>
              <a:buChar char=""/>
            </a:pPr>
            <a:endParaRPr lang="nl-NL" sz="1600" dirty="0">
              <a:effectLst/>
              <a:latin typeface="+mn-lt"/>
              <a:ea typeface="Calibri" panose="020F0502020204030204" pitchFamily="34" charset="0"/>
              <a:cs typeface="Times New Roman" panose="02020603050405020304" pitchFamily="18" charset="0"/>
            </a:endParaRPr>
          </a:p>
          <a:p>
            <a:pPr lvl="0" algn="l">
              <a:lnSpc>
                <a:spcPct val="200000"/>
              </a:lnSpc>
            </a:pPr>
            <a:endParaRPr lang="nl-NL" sz="1600" dirty="0">
              <a:latin typeface="+mn-lt"/>
              <a:ea typeface="Times New Roman" panose="02020603050405020304" pitchFamily="18" charset="0"/>
              <a:cs typeface="Times New Roman" panose="02020603050405020304" pitchFamily="18" charset="0"/>
            </a:endParaRPr>
          </a:p>
          <a:p>
            <a:pPr lvl="0">
              <a:lnSpc>
                <a:spcPct val="200000"/>
              </a:lnSpc>
            </a:pPr>
            <a:r>
              <a:rPr lang="nl-NL" sz="1600" dirty="0">
                <a:latin typeface="+mn-lt"/>
                <a:ea typeface="Times New Roman" panose="02020603050405020304" pitchFamily="18" charset="0"/>
                <a:cs typeface="Times New Roman" panose="02020603050405020304" pitchFamily="18" charset="0"/>
              </a:rPr>
              <a:t> </a:t>
            </a:r>
          </a:p>
          <a:p>
            <a:pPr lvl="0">
              <a:lnSpc>
                <a:spcPct val="200000"/>
              </a:lnSpc>
            </a:pPr>
            <a:endParaRPr lang="nl-NL" sz="1600" dirty="0">
              <a:latin typeface="+mn-lt"/>
              <a:ea typeface="Times New Roman" panose="02020603050405020304" pitchFamily="18" charset="0"/>
              <a:cs typeface="Times New Roman" panose="02020603050405020304" pitchFamily="18" charset="0"/>
            </a:endParaRPr>
          </a:p>
          <a:p>
            <a:pPr lvl="0">
              <a:lnSpc>
                <a:spcPct val="200000"/>
              </a:lnSpc>
            </a:pPr>
            <a:endParaRPr lang="nl-NL" sz="1600" dirty="0">
              <a:latin typeface="+mn-lt"/>
              <a:ea typeface="Times New Roman" panose="02020603050405020304" pitchFamily="18" charset="0"/>
              <a:cs typeface="Times New Roman" panose="02020603050405020304" pitchFamily="18" charset="0"/>
            </a:endParaRPr>
          </a:p>
          <a:p>
            <a:pPr lvl="0">
              <a:lnSpc>
                <a:spcPct val="200000"/>
              </a:lnSpc>
            </a:pPr>
            <a:endParaRPr lang="nl-NL" sz="1600" dirty="0">
              <a:latin typeface="+mn-lt"/>
              <a:ea typeface="Times New Roman" panose="02020603050405020304" pitchFamily="18" charset="0"/>
              <a:cs typeface="Times New Roman" panose="02020603050405020304" pitchFamily="18" charset="0"/>
            </a:endParaRPr>
          </a:p>
          <a:p>
            <a:pPr marL="342900" lvl="0" indent="-342900" algn="l">
              <a:lnSpc>
                <a:spcPct val="200000"/>
              </a:lnSpc>
              <a:spcAft>
                <a:spcPts val="800"/>
              </a:spcAft>
              <a:buFont typeface="Symbol" panose="05050102010706020507" pitchFamily="18" charset="2"/>
              <a:buChar char=""/>
            </a:pPr>
            <a:endParaRPr lang="nl-NL" sz="1600" dirty="0">
              <a:effectLst/>
              <a:latin typeface="+mn-lt"/>
              <a:ea typeface="Times New Roman" panose="02020603050405020304" pitchFamily="18" charset="0"/>
              <a:cs typeface="Times New Roman" panose="02020603050405020304" pitchFamily="18" charset="0"/>
            </a:endParaRPr>
          </a:p>
          <a:p>
            <a:pPr lvl="0">
              <a:lnSpc>
                <a:spcPct val="200000"/>
              </a:lnSpc>
              <a:spcAft>
                <a:spcPts val="800"/>
              </a:spcAft>
            </a:pPr>
            <a:endParaRPr lang="nl-NL" sz="2000" u="sng" dirty="0">
              <a:effectLst/>
              <a:latin typeface="+mn-lt"/>
              <a:ea typeface="Times New Roman" panose="02020603050405020304" pitchFamily="18" charset="0"/>
              <a:cs typeface="Times New Roman" panose="02020603050405020304" pitchFamily="18" charset="0"/>
            </a:endParaRPr>
          </a:p>
          <a:p>
            <a:pPr marL="342900" lvl="0" indent="-342900" algn="l">
              <a:lnSpc>
                <a:spcPct val="200000"/>
              </a:lnSpc>
              <a:spcAft>
                <a:spcPts val="800"/>
              </a:spcAft>
              <a:buFont typeface="Symbol" panose="05050102010706020507" pitchFamily="18" charset="2"/>
              <a:buChar char=""/>
            </a:pPr>
            <a:endParaRPr lang="nl-NL" sz="1600" dirty="0">
              <a:effectLst/>
              <a:latin typeface="+mn-lt"/>
              <a:ea typeface="Calibri" panose="020F0502020204030204" pitchFamily="34" charset="0"/>
              <a:cs typeface="Times New Roman" panose="02020603050405020304" pitchFamily="18" charset="0"/>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
        <p:nvSpPr>
          <p:cNvPr id="4" name="Tekstvak 3">
            <a:extLst>
              <a:ext uri="{FF2B5EF4-FFF2-40B4-BE49-F238E27FC236}">
                <a16:creationId xmlns:a16="http://schemas.microsoft.com/office/drawing/2014/main" id="{69FCC8DB-B459-47C3-B5FD-435DDFD370B3}"/>
              </a:ext>
            </a:extLst>
          </p:cNvPr>
          <p:cNvSpPr txBox="1"/>
          <p:nvPr/>
        </p:nvSpPr>
        <p:spPr>
          <a:xfrm>
            <a:off x="7311615" y="1763838"/>
            <a:ext cx="4300537" cy="1046440"/>
          </a:xfrm>
          <a:prstGeom prst="rect">
            <a:avLst/>
          </a:prstGeom>
          <a:noFill/>
          <a:ln w="12700">
            <a:solidFill>
              <a:schemeClr val="accent1">
                <a:lumMod val="20000"/>
                <a:lumOff val="80000"/>
              </a:schemeClr>
            </a:solidFill>
          </a:ln>
        </p:spPr>
        <p:txBody>
          <a:bodyPr wrap="square" rtlCol="0">
            <a:spAutoFit/>
          </a:bodyPr>
          <a:lstStyle/>
          <a:p>
            <a:pPr lvl="0"/>
            <a:r>
              <a:rPr lang="nl-NL" sz="1600" i="1" dirty="0"/>
              <a:t>Toen hij dan naar </a:t>
            </a:r>
            <a:r>
              <a:rPr lang="nl-NL" sz="1600" i="1" dirty="0" err="1"/>
              <a:t>buite</a:t>
            </a:r>
            <a:r>
              <a:rPr lang="nl-NL" sz="1600" i="1" dirty="0"/>
              <a:t> gegaan was, zei Jezus: Nu is de Zoon des mensen verheerlijkt, en God is in Hem verheerlijkt (Joh. 13:31)</a:t>
            </a:r>
          </a:p>
          <a:p>
            <a:pPr algn="r"/>
            <a:endParaRPr lang="nl-NL" sz="1400" i="1" dirty="0"/>
          </a:p>
        </p:txBody>
      </p:sp>
    </p:spTree>
    <p:extLst>
      <p:ext uri="{BB962C8B-B14F-4D97-AF65-F5344CB8AC3E}">
        <p14:creationId xmlns:p14="http://schemas.microsoft.com/office/powerpoint/2010/main" val="257358395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descr="https://scontent-ams3-1.xx.fbcdn.net/v/t1.0-9/13232903_1061066877276055_366034349890880382_n.jpg?oh=6fded320f163883400c670616f3179a3&amp;oe=585BBB0F"/>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02036" y="5748130"/>
            <a:ext cx="3044190" cy="997226"/>
          </a:xfrm>
          <a:prstGeom prst="rect">
            <a:avLst/>
          </a:prstGeom>
          <a:noFill/>
          <a:ln>
            <a:noFill/>
          </a:ln>
        </p:spPr>
      </p:pic>
      <p:sp>
        <p:nvSpPr>
          <p:cNvPr id="9" name="Titel 1"/>
          <p:cNvSpPr txBox="1">
            <a:spLocks/>
          </p:cNvSpPr>
          <p:nvPr/>
        </p:nvSpPr>
        <p:spPr>
          <a:xfrm>
            <a:off x="0" y="0"/>
            <a:ext cx="12192000" cy="657225"/>
          </a:xfrm>
          <a:prstGeom prst="rect">
            <a:avLst/>
          </a:prstGeom>
          <a:gradFill>
            <a:gsLst>
              <a:gs pos="0">
                <a:srgbClr val="AFD1CF"/>
              </a:gs>
              <a:gs pos="100000">
                <a:schemeClr val="bg1"/>
              </a:gs>
            </a:gsLst>
            <a:lin ang="5400000" scaled="0"/>
          </a:gradFill>
          <a:ln>
            <a:noFill/>
          </a:ln>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50000"/>
              </a:lnSpc>
            </a:pPr>
            <a:endParaRPr lang="nl-NL" sz="1800" dirty="0">
              <a:latin typeface="+mn-lt"/>
            </a:endParaRPr>
          </a:p>
          <a:p>
            <a:pPr algn="l">
              <a:lnSpc>
                <a:spcPct val="150000"/>
              </a:lnSpc>
            </a:pPr>
            <a:endParaRPr lang="nl-NL" sz="18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
        <p:nvSpPr>
          <p:cNvPr id="10" name="Titel 1"/>
          <p:cNvSpPr txBox="1">
            <a:spLocks/>
          </p:cNvSpPr>
          <p:nvPr/>
        </p:nvSpPr>
        <p:spPr>
          <a:xfrm>
            <a:off x="0" y="1104900"/>
            <a:ext cx="12192000" cy="4583964"/>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lvl="0" algn="l">
              <a:lnSpc>
                <a:spcPct val="200000"/>
              </a:lnSpc>
            </a:pPr>
            <a:endParaRPr lang="nl-NL" sz="1800" dirty="0">
              <a:effectLst/>
              <a:latin typeface="+mn-lt"/>
              <a:ea typeface="Calibri" panose="020F0502020204030204" pitchFamily="34" charset="0"/>
              <a:cs typeface="Times New Roman" panose="02020603050405020304" pitchFamily="18" charset="0"/>
            </a:endParaRPr>
          </a:p>
          <a:p>
            <a:pPr lvl="0" algn="l">
              <a:lnSpc>
                <a:spcPct val="200000"/>
              </a:lnSpc>
              <a:spcAft>
                <a:spcPts val="800"/>
              </a:spcAft>
            </a:pPr>
            <a:endParaRPr lang="nl-NL" sz="1800" dirty="0">
              <a:effectLst/>
              <a:latin typeface="+mn-lt"/>
              <a:ea typeface="Calibri" panose="020F0502020204030204" pitchFamily="34" charset="0"/>
              <a:cs typeface="Times New Roman" panose="02020603050405020304" pitchFamily="18" charset="0"/>
            </a:endParaRPr>
          </a:p>
        </p:txBody>
      </p:sp>
      <p:sp>
        <p:nvSpPr>
          <p:cNvPr id="3" name="Tekstvak 2">
            <a:extLst>
              <a:ext uri="{FF2B5EF4-FFF2-40B4-BE49-F238E27FC236}">
                <a16:creationId xmlns:a16="http://schemas.microsoft.com/office/drawing/2014/main" id="{566B0241-7A08-4575-A583-7F24B9523487}"/>
              </a:ext>
            </a:extLst>
          </p:cNvPr>
          <p:cNvSpPr txBox="1"/>
          <p:nvPr/>
        </p:nvSpPr>
        <p:spPr>
          <a:xfrm>
            <a:off x="0" y="112644"/>
            <a:ext cx="12192000" cy="584775"/>
          </a:xfrm>
          <a:prstGeom prst="rect">
            <a:avLst/>
          </a:prstGeom>
          <a:noFill/>
        </p:spPr>
        <p:txBody>
          <a:bodyPr wrap="square" rtlCol="0">
            <a:spAutoFit/>
          </a:bodyPr>
          <a:lstStyle/>
          <a:p>
            <a:pPr algn="ctr"/>
            <a:r>
              <a:rPr lang="nl-NL" sz="3200" u="sng" dirty="0">
                <a:latin typeface="+mn-lt"/>
              </a:rPr>
              <a:t>God openbaart Zich in Zijn Zoon</a:t>
            </a:r>
            <a:endParaRPr lang="nl-NL" sz="3200" dirty="0"/>
          </a:p>
        </p:txBody>
      </p:sp>
      <p:sp>
        <p:nvSpPr>
          <p:cNvPr id="2" name="Titel 1">
            <a:extLst>
              <a:ext uri="{FF2B5EF4-FFF2-40B4-BE49-F238E27FC236}">
                <a16:creationId xmlns:a16="http://schemas.microsoft.com/office/drawing/2014/main" id="{C0439B98-91A2-4E7F-9958-17ED760B144D}"/>
              </a:ext>
            </a:extLst>
          </p:cNvPr>
          <p:cNvSpPr txBox="1">
            <a:spLocks/>
          </p:cNvSpPr>
          <p:nvPr/>
        </p:nvSpPr>
        <p:spPr>
          <a:xfrm>
            <a:off x="13799" y="1276153"/>
            <a:ext cx="12192000" cy="4583964"/>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342900" lvl="0" indent="-342900" algn="l">
              <a:lnSpc>
                <a:spcPct val="200000"/>
              </a:lnSpc>
              <a:buFont typeface="Symbol" panose="05050102010706020507" pitchFamily="18" charset="2"/>
              <a:buChar char=""/>
            </a:pPr>
            <a:endParaRPr lang="nl-NL" sz="1600" dirty="0">
              <a:latin typeface="+mn-lt"/>
              <a:ea typeface="Times New Roman" panose="02020603050405020304" pitchFamily="18" charset="0"/>
              <a:cs typeface="Times New Roman" panose="02020603050405020304" pitchFamily="18" charset="0"/>
            </a:endParaRPr>
          </a:p>
          <a:p>
            <a:pPr marL="342900" lvl="0" indent="-342900" algn="l">
              <a:lnSpc>
                <a:spcPct val="200000"/>
              </a:lnSpc>
              <a:buFont typeface="Symbol" panose="05050102010706020507" pitchFamily="18" charset="2"/>
              <a:buChar char=""/>
            </a:pPr>
            <a:r>
              <a:rPr lang="nl-NL" sz="1600" dirty="0">
                <a:latin typeface="+mn-lt"/>
                <a:ea typeface="Times New Roman" panose="02020603050405020304" pitchFamily="18" charset="0"/>
                <a:cs typeface="Times New Roman" panose="02020603050405020304" pitchFamily="18" charset="0"/>
              </a:rPr>
              <a:t>God heeft de wereld door Zijn Zoon geschapen</a:t>
            </a:r>
            <a:endParaRPr lang="nl-NL" sz="1600" dirty="0">
              <a:effectLst/>
              <a:latin typeface="+mn-lt"/>
              <a:ea typeface="Calibri" panose="020F0502020204030204" pitchFamily="34" charset="0"/>
              <a:cs typeface="Times New Roman" panose="02020603050405020304" pitchFamily="18" charset="0"/>
            </a:endParaRPr>
          </a:p>
          <a:p>
            <a:pPr marL="342900" lvl="0" indent="-342900" algn="l">
              <a:lnSpc>
                <a:spcPct val="200000"/>
              </a:lnSpc>
              <a:buFont typeface="Symbol" panose="05050102010706020507" pitchFamily="18" charset="2"/>
              <a:buChar char=""/>
            </a:pPr>
            <a:r>
              <a:rPr lang="nl-NL" sz="1600" dirty="0">
                <a:effectLst/>
                <a:latin typeface="+mn-lt"/>
                <a:ea typeface="Times New Roman" panose="02020603050405020304" pitchFamily="18" charset="0"/>
                <a:cs typeface="Times New Roman" panose="02020603050405020304" pitchFamily="18" charset="0"/>
              </a:rPr>
              <a:t>God verlost de wereld door de Zoon</a:t>
            </a:r>
          </a:p>
          <a:p>
            <a:pPr marL="342900" lvl="0" indent="-342900" algn="l">
              <a:lnSpc>
                <a:spcPct val="200000"/>
              </a:lnSpc>
              <a:buFont typeface="Symbol" panose="05050102010706020507" pitchFamily="18" charset="2"/>
              <a:buChar char=""/>
            </a:pPr>
            <a:r>
              <a:rPr lang="nl-NL" sz="1600" dirty="0">
                <a:effectLst/>
                <a:latin typeface="+mn-lt"/>
                <a:ea typeface="Times New Roman" panose="02020603050405020304" pitchFamily="18" charset="0"/>
                <a:cs typeface="Times New Roman" panose="02020603050405020304" pitchFamily="18" charset="0"/>
              </a:rPr>
              <a:t>God veroordeeld de wereld door de Zoon</a:t>
            </a:r>
          </a:p>
          <a:p>
            <a:pPr marL="342900" lvl="0" indent="-342900" algn="l">
              <a:lnSpc>
                <a:spcPct val="200000"/>
              </a:lnSpc>
              <a:buFont typeface="Symbol" panose="05050102010706020507" pitchFamily="18" charset="2"/>
              <a:buChar char=""/>
            </a:pPr>
            <a:r>
              <a:rPr lang="nl-NL" sz="1600" dirty="0">
                <a:latin typeface="+mn-lt"/>
                <a:ea typeface="Times New Roman" panose="02020603050405020304" pitchFamily="18" charset="0"/>
                <a:cs typeface="Times New Roman" panose="02020603050405020304" pitchFamily="18" charset="0"/>
              </a:rPr>
              <a:t>God is verheerlijkt in de Zoon</a:t>
            </a:r>
            <a:endParaRPr lang="nl-NL" sz="1600" dirty="0">
              <a:effectLst/>
              <a:latin typeface="+mn-lt"/>
              <a:ea typeface="Times New Roman" panose="02020603050405020304" pitchFamily="18" charset="0"/>
              <a:cs typeface="Times New Roman" panose="02020603050405020304" pitchFamily="18" charset="0"/>
            </a:endParaRPr>
          </a:p>
          <a:p>
            <a:pPr marL="342900" lvl="0" indent="-342900" algn="l">
              <a:lnSpc>
                <a:spcPct val="200000"/>
              </a:lnSpc>
              <a:buFont typeface="Symbol" panose="05050102010706020507" pitchFamily="18" charset="2"/>
              <a:buChar char=""/>
            </a:pPr>
            <a:endParaRPr lang="nl-NL" sz="1600" dirty="0">
              <a:effectLst/>
              <a:latin typeface="+mn-lt"/>
              <a:ea typeface="Times New Roman" panose="02020603050405020304" pitchFamily="18" charset="0"/>
              <a:cs typeface="Times New Roman" panose="02020603050405020304" pitchFamily="18" charset="0"/>
            </a:endParaRPr>
          </a:p>
          <a:p>
            <a:pPr marL="800100" lvl="1" indent="-342900">
              <a:lnSpc>
                <a:spcPct val="200000"/>
              </a:lnSpc>
              <a:buFont typeface="Symbol" panose="05050102010706020507" pitchFamily="18" charset="2"/>
              <a:buChar char=""/>
            </a:pPr>
            <a:endParaRPr lang="nl-NL" sz="100" dirty="0">
              <a:effectLst/>
              <a:latin typeface="+mn-lt"/>
              <a:ea typeface="Calibri" panose="020F0502020204030204" pitchFamily="34" charset="0"/>
              <a:cs typeface="Times New Roman" panose="02020603050405020304" pitchFamily="18" charset="0"/>
            </a:endParaRPr>
          </a:p>
          <a:p>
            <a:pPr lvl="0" algn="l">
              <a:lnSpc>
                <a:spcPct val="200000"/>
              </a:lnSpc>
            </a:pPr>
            <a:endParaRPr lang="nl-NL" sz="1600" dirty="0">
              <a:effectLst/>
              <a:latin typeface="+mn-lt"/>
              <a:ea typeface="Calibri" panose="020F0502020204030204" pitchFamily="34" charset="0"/>
              <a:cs typeface="Times New Roman" panose="02020603050405020304" pitchFamily="18" charset="0"/>
            </a:endParaRPr>
          </a:p>
          <a:p>
            <a:pPr lvl="0" algn="l">
              <a:lnSpc>
                <a:spcPct val="200000"/>
              </a:lnSpc>
            </a:pPr>
            <a:endParaRPr lang="nl-NL" sz="1600" dirty="0">
              <a:latin typeface="+mn-lt"/>
              <a:ea typeface="Times New Roman" panose="02020603050405020304" pitchFamily="18" charset="0"/>
              <a:cs typeface="Times New Roman" panose="02020603050405020304" pitchFamily="18" charset="0"/>
            </a:endParaRPr>
          </a:p>
          <a:p>
            <a:pPr lvl="0">
              <a:lnSpc>
                <a:spcPct val="200000"/>
              </a:lnSpc>
            </a:pPr>
            <a:r>
              <a:rPr lang="nl-NL" sz="1600" dirty="0">
                <a:latin typeface="+mn-lt"/>
                <a:ea typeface="Times New Roman" panose="02020603050405020304" pitchFamily="18" charset="0"/>
                <a:cs typeface="Times New Roman" panose="02020603050405020304" pitchFamily="18" charset="0"/>
              </a:rPr>
              <a:t> </a:t>
            </a:r>
          </a:p>
          <a:p>
            <a:pPr lvl="0">
              <a:lnSpc>
                <a:spcPct val="200000"/>
              </a:lnSpc>
            </a:pPr>
            <a:endParaRPr lang="nl-NL" sz="1600" dirty="0">
              <a:latin typeface="+mn-lt"/>
              <a:ea typeface="Times New Roman" panose="02020603050405020304" pitchFamily="18" charset="0"/>
              <a:cs typeface="Times New Roman" panose="02020603050405020304" pitchFamily="18" charset="0"/>
            </a:endParaRPr>
          </a:p>
          <a:p>
            <a:pPr lvl="0">
              <a:lnSpc>
                <a:spcPct val="200000"/>
              </a:lnSpc>
            </a:pPr>
            <a:endParaRPr lang="nl-NL" sz="1600" dirty="0">
              <a:latin typeface="+mn-lt"/>
              <a:ea typeface="Times New Roman" panose="02020603050405020304" pitchFamily="18" charset="0"/>
              <a:cs typeface="Times New Roman" panose="02020603050405020304" pitchFamily="18" charset="0"/>
            </a:endParaRPr>
          </a:p>
          <a:p>
            <a:pPr lvl="0">
              <a:lnSpc>
                <a:spcPct val="200000"/>
              </a:lnSpc>
            </a:pPr>
            <a:endParaRPr lang="nl-NL" sz="1600" dirty="0">
              <a:latin typeface="+mn-lt"/>
              <a:ea typeface="Times New Roman" panose="02020603050405020304" pitchFamily="18" charset="0"/>
              <a:cs typeface="Times New Roman" panose="02020603050405020304" pitchFamily="18" charset="0"/>
            </a:endParaRPr>
          </a:p>
          <a:p>
            <a:pPr marL="342900" lvl="0" indent="-342900" algn="l">
              <a:lnSpc>
                <a:spcPct val="200000"/>
              </a:lnSpc>
              <a:spcAft>
                <a:spcPts val="800"/>
              </a:spcAft>
              <a:buFont typeface="Symbol" panose="05050102010706020507" pitchFamily="18" charset="2"/>
              <a:buChar char=""/>
            </a:pPr>
            <a:endParaRPr lang="nl-NL" sz="1600" dirty="0">
              <a:effectLst/>
              <a:latin typeface="+mn-lt"/>
              <a:ea typeface="Times New Roman" panose="02020603050405020304" pitchFamily="18" charset="0"/>
              <a:cs typeface="Times New Roman" panose="02020603050405020304" pitchFamily="18" charset="0"/>
            </a:endParaRPr>
          </a:p>
          <a:p>
            <a:pPr lvl="0">
              <a:lnSpc>
                <a:spcPct val="200000"/>
              </a:lnSpc>
              <a:spcAft>
                <a:spcPts val="800"/>
              </a:spcAft>
            </a:pPr>
            <a:endParaRPr lang="nl-NL" sz="2000" u="sng" dirty="0">
              <a:effectLst/>
              <a:latin typeface="+mn-lt"/>
              <a:ea typeface="Times New Roman" panose="02020603050405020304" pitchFamily="18" charset="0"/>
              <a:cs typeface="Times New Roman" panose="02020603050405020304" pitchFamily="18" charset="0"/>
            </a:endParaRPr>
          </a:p>
          <a:p>
            <a:pPr marL="342900" lvl="0" indent="-342900" algn="l">
              <a:lnSpc>
                <a:spcPct val="200000"/>
              </a:lnSpc>
              <a:spcAft>
                <a:spcPts val="800"/>
              </a:spcAft>
              <a:buFont typeface="Symbol" panose="05050102010706020507" pitchFamily="18" charset="2"/>
              <a:buChar char=""/>
            </a:pPr>
            <a:endParaRPr lang="nl-NL" sz="1600" dirty="0">
              <a:effectLst/>
              <a:latin typeface="+mn-lt"/>
              <a:ea typeface="Calibri" panose="020F0502020204030204" pitchFamily="34" charset="0"/>
              <a:cs typeface="Times New Roman" panose="02020603050405020304" pitchFamily="18" charset="0"/>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
        <p:nvSpPr>
          <p:cNvPr id="4" name="Tekstvak 3">
            <a:extLst>
              <a:ext uri="{FF2B5EF4-FFF2-40B4-BE49-F238E27FC236}">
                <a16:creationId xmlns:a16="http://schemas.microsoft.com/office/drawing/2014/main" id="{69FCC8DB-B459-47C3-B5FD-435DDFD370B3}"/>
              </a:ext>
            </a:extLst>
          </p:cNvPr>
          <p:cNvSpPr txBox="1"/>
          <p:nvPr/>
        </p:nvSpPr>
        <p:spPr>
          <a:xfrm>
            <a:off x="7311615" y="1763838"/>
            <a:ext cx="4300537" cy="553998"/>
          </a:xfrm>
          <a:prstGeom prst="rect">
            <a:avLst/>
          </a:prstGeom>
          <a:noFill/>
          <a:ln w="12700">
            <a:solidFill>
              <a:schemeClr val="accent1">
                <a:lumMod val="20000"/>
                <a:lumOff val="80000"/>
              </a:schemeClr>
            </a:solidFill>
          </a:ln>
        </p:spPr>
        <p:txBody>
          <a:bodyPr wrap="square" rtlCol="0">
            <a:spAutoFit/>
          </a:bodyPr>
          <a:lstStyle/>
          <a:p>
            <a:pPr lvl="0"/>
            <a:r>
              <a:rPr lang="nl-NL" sz="1600" i="1" dirty="0"/>
              <a:t>Alles wat God doet, doet Hij voor en door de Zoon</a:t>
            </a:r>
          </a:p>
          <a:p>
            <a:pPr algn="r"/>
            <a:endParaRPr lang="nl-NL" sz="1400" i="1" dirty="0"/>
          </a:p>
        </p:txBody>
      </p:sp>
    </p:spTree>
    <p:extLst>
      <p:ext uri="{BB962C8B-B14F-4D97-AF65-F5344CB8AC3E}">
        <p14:creationId xmlns:p14="http://schemas.microsoft.com/office/powerpoint/2010/main" val="360586601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descr="https://scontent-ams3-1.xx.fbcdn.net/v/t1.0-9/13232903_1061066877276055_366034349890880382_n.jpg?oh=6fded320f163883400c670616f3179a3&amp;oe=585BBB0F"/>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02036" y="5748130"/>
            <a:ext cx="3044190" cy="997226"/>
          </a:xfrm>
          <a:prstGeom prst="rect">
            <a:avLst/>
          </a:prstGeom>
          <a:noFill/>
          <a:ln>
            <a:noFill/>
          </a:ln>
        </p:spPr>
      </p:pic>
      <p:sp>
        <p:nvSpPr>
          <p:cNvPr id="9" name="Titel 1"/>
          <p:cNvSpPr txBox="1">
            <a:spLocks/>
          </p:cNvSpPr>
          <p:nvPr/>
        </p:nvSpPr>
        <p:spPr>
          <a:xfrm>
            <a:off x="0" y="0"/>
            <a:ext cx="12192000" cy="657225"/>
          </a:xfrm>
          <a:prstGeom prst="rect">
            <a:avLst/>
          </a:prstGeom>
          <a:gradFill>
            <a:gsLst>
              <a:gs pos="0">
                <a:srgbClr val="AFD1CF"/>
              </a:gs>
              <a:gs pos="100000">
                <a:schemeClr val="bg1"/>
              </a:gs>
            </a:gsLst>
            <a:lin ang="5400000" scaled="0"/>
          </a:gradFill>
          <a:ln>
            <a:noFill/>
          </a:ln>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50000"/>
              </a:lnSpc>
            </a:pPr>
            <a:endParaRPr lang="nl-NL" sz="1800" dirty="0">
              <a:latin typeface="+mn-lt"/>
            </a:endParaRPr>
          </a:p>
          <a:p>
            <a:pPr algn="l">
              <a:lnSpc>
                <a:spcPct val="150000"/>
              </a:lnSpc>
            </a:pPr>
            <a:endParaRPr lang="nl-NL" sz="18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
        <p:nvSpPr>
          <p:cNvPr id="10" name="Titel 1"/>
          <p:cNvSpPr txBox="1">
            <a:spLocks/>
          </p:cNvSpPr>
          <p:nvPr/>
        </p:nvSpPr>
        <p:spPr>
          <a:xfrm>
            <a:off x="0" y="1104900"/>
            <a:ext cx="12192000" cy="4583964"/>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lvl="0" algn="l">
              <a:lnSpc>
                <a:spcPct val="200000"/>
              </a:lnSpc>
            </a:pPr>
            <a:endParaRPr lang="nl-NL" sz="1800" dirty="0">
              <a:effectLst/>
              <a:latin typeface="+mn-lt"/>
              <a:ea typeface="Calibri" panose="020F0502020204030204" pitchFamily="34" charset="0"/>
              <a:cs typeface="Times New Roman" panose="02020603050405020304" pitchFamily="18" charset="0"/>
            </a:endParaRPr>
          </a:p>
          <a:p>
            <a:pPr lvl="0" algn="l">
              <a:lnSpc>
                <a:spcPct val="200000"/>
              </a:lnSpc>
              <a:spcAft>
                <a:spcPts val="800"/>
              </a:spcAft>
            </a:pPr>
            <a:endParaRPr lang="nl-NL" sz="1800" dirty="0">
              <a:effectLst/>
              <a:latin typeface="+mn-lt"/>
              <a:ea typeface="Calibri" panose="020F0502020204030204" pitchFamily="34" charset="0"/>
              <a:cs typeface="Times New Roman" panose="02020603050405020304" pitchFamily="18" charset="0"/>
            </a:endParaRPr>
          </a:p>
        </p:txBody>
      </p:sp>
      <p:sp>
        <p:nvSpPr>
          <p:cNvPr id="3" name="Tekstvak 2">
            <a:extLst>
              <a:ext uri="{FF2B5EF4-FFF2-40B4-BE49-F238E27FC236}">
                <a16:creationId xmlns:a16="http://schemas.microsoft.com/office/drawing/2014/main" id="{566B0241-7A08-4575-A583-7F24B9523487}"/>
              </a:ext>
            </a:extLst>
          </p:cNvPr>
          <p:cNvSpPr txBox="1"/>
          <p:nvPr/>
        </p:nvSpPr>
        <p:spPr>
          <a:xfrm>
            <a:off x="0" y="112644"/>
            <a:ext cx="12192000" cy="584775"/>
          </a:xfrm>
          <a:prstGeom prst="rect">
            <a:avLst/>
          </a:prstGeom>
          <a:noFill/>
        </p:spPr>
        <p:txBody>
          <a:bodyPr wrap="square" rtlCol="0">
            <a:spAutoFit/>
          </a:bodyPr>
          <a:lstStyle/>
          <a:p>
            <a:pPr algn="ctr"/>
            <a:r>
              <a:rPr lang="nl-NL" sz="3200" u="sng" dirty="0">
                <a:latin typeface="+mn-lt"/>
              </a:rPr>
              <a:t>God openbaart Zich in Zijn Zoon</a:t>
            </a:r>
            <a:endParaRPr lang="nl-NL" sz="3200" dirty="0"/>
          </a:p>
        </p:txBody>
      </p:sp>
      <p:sp>
        <p:nvSpPr>
          <p:cNvPr id="2" name="Titel 1">
            <a:extLst>
              <a:ext uri="{FF2B5EF4-FFF2-40B4-BE49-F238E27FC236}">
                <a16:creationId xmlns:a16="http://schemas.microsoft.com/office/drawing/2014/main" id="{C0439B98-91A2-4E7F-9958-17ED760B144D}"/>
              </a:ext>
            </a:extLst>
          </p:cNvPr>
          <p:cNvSpPr txBox="1">
            <a:spLocks/>
          </p:cNvSpPr>
          <p:nvPr/>
        </p:nvSpPr>
        <p:spPr>
          <a:xfrm>
            <a:off x="13799" y="1276153"/>
            <a:ext cx="12192000" cy="4583964"/>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342900" lvl="0" indent="-342900" algn="l">
              <a:lnSpc>
                <a:spcPct val="200000"/>
              </a:lnSpc>
              <a:buFont typeface="Symbol" panose="05050102010706020507" pitchFamily="18" charset="2"/>
              <a:buChar char=""/>
            </a:pPr>
            <a:endParaRPr lang="nl-NL" sz="1600" dirty="0">
              <a:latin typeface="+mn-lt"/>
              <a:ea typeface="Times New Roman" panose="02020603050405020304" pitchFamily="18" charset="0"/>
              <a:cs typeface="Times New Roman" panose="02020603050405020304" pitchFamily="18" charset="0"/>
            </a:endParaRPr>
          </a:p>
          <a:p>
            <a:pPr marL="342900" lvl="0" indent="-342900" algn="l">
              <a:lnSpc>
                <a:spcPct val="200000"/>
              </a:lnSpc>
              <a:buFont typeface="Symbol" panose="05050102010706020507" pitchFamily="18" charset="2"/>
              <a:buChar char=""/>
            </a:pPr>
            <a:r>
              <a:rPr lang="nl-NL" sz="1600" dirty="0">
                <a:latin typeface="+mn-lt"/>
                <a:ea typeface="Times New Roman" panose="02020603050405020304" pitchFamily="18" charset="0"/>
                <a:cs typeface="Times New Roman" panose="02020603050405020304" pitchFamily="18" charset="0"/>
              </a:rPr>
              <a:t>God heeft de wereld door Zijn Zoon geschapen</a:t>
            </a:r>
            <a:endParaRPr lang="nl-NL" sz="1600" dirty="0">
              <a:effectLst/>
              <a:latin typeface="+mn-lt"/>
              <a:ea typeface="Calibri" panose="020F0502020204030204" pitchFamily="34" charset="0"/>
              <a:cs typeface="Times New Roman" panose="02020603050405020304" pitchFamily="18" charset="0"/>
            </a:endParaRPr>
          </a:p>
          <a:p>
            <a:pPr marL="342900" lvl="0" indent="-342900" algn="l">
              <a:lnSpc>
                <a:spcPct val="200000"/>
              </a:lnSpc>
              <a:buFont typeface="Symbol" panose="05050102010706020507" pitchFamily="18" charset="2"/>
              <a:buChar char=""/>
            </a:pPr>
            <a:r>
              <a:rPr lang="nl-NL" sz="1600" dirty="0">
                <a:effectLst/>
                <a:latin typeface="+mn-lt"/>
                <a:ea typeface="Times New Roman" panose="02020603050405020304" pitchFamily="18" charset="0"/>
                <a:cs typeface="Times New Roman" panose="02020603050405020304" pitchFamily="18" charset="0"/>
              </a:rPr>
              <a:t>God verlost de wereld door de Zoon</a:t>
            </a:r>
          </a:p>
          <a:p>
            <a:pPr marL="342900" lvl="0" indent="-342900" algn="l">
              <a:lnSpc>
                <a:spcPct val="200000"/>
              </a:lnSpc>
              <a:buFont typeface="Symbol" panose="05050102010706020507" pitchFamily="18" charset="2"/>
              <a:buChar char=""/>
            </a:pPr>
            <a:r>
              <a:rPr lang="nl-NL" sz="1600" dirty="0">
                <a:effectLst/>
                <a:latin typeface="+mn-lt"/>
                <a:ea typeface="Times New Roman" panose="02020603050405020304" pitchFamily="18" charset="0"/>
                <a:cs typeface="Times New Roman" panose="02020603050405020304" pitchFamily="18" charset="0"/>
              </a:rPr>
              <a:t>God veroordeeld de wereld door de Zoon</a:t>
            </a:r>
          </a:p>
          <a:p>
            <a:pPr marL="342900" lvl="0" indent="-342900" algn="l">
              <a:lnSpc>
                <a:spcPct val="200000"/>
              </a:lnSpc>
              <a:buFont typeface="Symbol" panose="05050102010706020507" pitchFamily="18" charset="2"/>
              <a:buChar char=""/>
            </a:pPr>
            <a:r>
              <a:rPr lang="nl-NL" sz="1600" dirty="0">
                <a:latin typeface="+mn-lt"/>
                <a:ea typeface="Times New Roman" panose="02020603050405020304" pitchFamily="18" charset="0"/>
                <a:cs typeface="Times New Roman" panose="02020603050405020304" pitchFamily="18" charset="0"/>
              </a:rPr>
              <a:t>God is verheerlijkt in de Zoon</a:t>
            </a:r>
            <a:endParaRPr lang="nl-NL" sz="1600" dirty="0">
              <a:effectLst/>
              <a:latin typeface="+mn-lt"/>
              <a:ea typeface="Times New Roman" panose="02020603050405020304" pitchFamily="18" charset="0"/>
              <a:cs typeface="Times New Roman" panose="02020603050405020304" pitchFamily="18" charset="0"/>
            </a:endParaRPr>
          </a:p>
          <a:p>
            <a:pPr marL="342900" lvl="0" indent="-342900" algn="l">
              <a:lnSpc>
                <a:spcPct val="200000"/>
              </a:lnSpc>
              <a:buFont typeface="Symbol" panose="05050102010706020507" pitchFamily="18" charset="2"/>
              <a:buChar char=""/>
            </a:pPr>
            <a:endParaRPr lang="nl-NL" sz="1600" dirty="0">
              <a:effectLst/>
              <a:latin typeface="+mn-lt"/>
              <a:ea typeface="Times New Roman" panose="02020603050405020304" pitchFamily="18" charset="0"/>
              <a:cs typeface="Times New Roman" panose="02020603050405020304" pitchFamily="18" charset="0"/>
            </a:endParaRPr>
          </a:p>
          <a:p>
            <a:pPr marL="800100" lvl="1" indent="-342900">
              <a:lnSpc>
                <a:spcPct val="200000"/>
              </a:lnSpc>
              <a:buFont typeface="Symbol" panose="05050102010706020507" pitchFamily="18" charset="2"/>
              <a:buChar char=""/>
            </a:pPr>
            <a:endParaRPr lang="nl-NL" sz="100" dirty="0">
              <a:effectLst/>
              <a:latin typeface="+mn-lt"/>
              <a:ea typeface="Calibri" panose="020F0502020204030204" pitchFamily="34" charset="0"/>
              <a:cs typeface="Times New Roman" panose="02020603050405020304" pitchFamily="18" charset="0"/>
            </a:endParaRPr>
          </a:p>
          <a:p>
            <a:pPr lvl="0" algn="l">
              <a:lnSpc>
                <a:spcPct val="200000"/>
              </a:lnSpc>
            </a:pPr>
            <a:endParaRPr lang="nl-NL" sz="1600" dirty="0">
              <a:effectLst/>
              <a:latin typeface="+mn-lt"/>
              <a:ea typeface="Calibri" panose="020F0502020204030204" pitchFamily="34" charset="0"/>
              <a:cs typeface="Times New Roman" panose="02020603050405020304" pitchFamily="18" charset="0"/>
            </a:endParaRPr>
          </a:p>
          <a:p>
            <a:pPr lvl="0" algn="l">
              <a:lnSpc>
                <a:spcPct val="200000"/>
              </a:lnSpc>
            </a:pPr>
            <a:endParaRPr lang="nl-NL" sz="1600" dirty="0">
              <a:latin typeface="+mn-lt"/>
              <a:ea typeface="Times New Roman" panose="02020603050405020304" pitchFamily="18" charset="0"/>
              <a:cs typeface="Times New Roman" panose="02020603050405020304" pitchFamily="18" charset="0"/>
            </a:endParaRPr>
          </a:p>
          <a:p>
            <a:pPr lvl="0">
              <a:lnSpc>
                <a:spcPct val="200000"/>
              </a:lnSpc>
            </a:pPr>
            <a:r>
              <a:rPr lang="nl-NL" sz="1600" dirty="0">
                <a:latin typeface="+mn-lt"/>
                <a:ea typeface="Times New Roman" panose="02020603050405020304" pitchFamily="18" charset="0"/>
                <a:cs typeface="Times New Roman" panose="02020603050405020304" pitchFamily="18" charset="0"/>
              </a:rPr>
              <a:t> </a:t>
            </a:r>
          </a:p>
          <a:p>
            <a:pPr lvl="0">
              <a:lnSpc>
                <a:spcPct val="200000"/>
              </a:lnSpc>
            </a:pPr>
            <a:endParaRPr lang="nl-NL" sz="1600" dirty="0">
              <a:latin typeface="+mn-lt"/>
              <a:ea typeface="Times New Roman" panose="02020603050405020304" pitchFamily="18" charset="0"/>
              <a:cs typeface="Times New Roman" panose="02020603050405020304" pitchFamily="18" charset="0"/>
            </a:endParaRPr>
          </a:p>
          <a:p>
            <a:pPr lvl="0">
              <a:lnSpc>
                <a:spcPct val="200000"/>
              </a:lnSpc>
            </a:pPr>
            <a:endParaRPr lang="nl-NL" sz="1600" dirty="0">
              <a:latin typeface="+mn-lt"/>
              <a:ea typeface="Times New Roman" panose="02020603050405020304" pitchFamily="18" charset="0"/>
              <a:cs typeface="Times New Roman" panose="02020603050405020304" pitchFamily="18" charset="0"/>
            </a:endParaRPr>
          </a:p>
          <a:p>
            <a:pPr lvl="0">
              <a:lnSpc>
                <a:spcPct val="200000"/>
              </a:lnSpc>
            </a:pPr>
            <a:endParaRPr lang="nl-NL" sz="1600" dirty="0">
              <a:latin typeface="+mn-lt"/>
              <a:ea typeface="Times New Roman" panose="02020603050405020304" pitchFamily="18" charset="0"/>
              <a:cs typeface="Times New Roman" panose="02020603050405020304" pitchFamily="18" charset="0"/>
            </a:endParaRPr>
          </a:p>
          <a:p>
            <a:pPr marL="342900" lvl="0" indent="-342900" algn="l">
              <a:lnSpc>
                <a:spcPct val="200000"/>
              </a:lnSpc>
              <a:spcAft>
                <a:spcPts val="800"/>
              </a:spcAft>
              <a:buFont typeface="Symbol" panose="05050102010706020507" pitchFamily="18" charset="2"/>
              <a:buChar char=""/>
            </a:pPr>
            <a:endParaRPr lang="nl-NL" sz="1600" dirty="0">
              <a:effectLst/>
              <a:latin typeface="+mn-lt"/>
              <a:ea typeface="Times New Roman" panose="02020603050405020304" pitchFamily="18" charset="0"/>
              <a:cs typeface="Times New Roman" panose="02020603050405020304" pitchFamily="18" charset="0"/>
            </a:endParaRPr>
          </a:p>
          <a:p>
            <a:pPr lvl="0">
              <a:lnSpc>
                <a:spcPct val="200000"/>
              </a:lnSpc>
              <a:spcAft>
                <a:spcPts val="800"/>
              </a:spcAft>
            </a:pPr>
            <a:endParaRPr lang="nl-NL" sz="2000" u="sng" dirty="0">
              <a:effectLst/>
              <a:latin typeface="+mn-lt"/>
              <a:ea typeface="Times New Roman" panose="02020603050405020304" pitchFamily="18" charset="0"/>
              <a:cs typeface="Times New Roman" panose="02020603050405020304" pitchFamily="18" charset="0"/>
            </a:endParaRPr>
          </a:p>
          <a:p>
            <a:pPr marL="342900" lvl="0" indent="-342900" algn="l">
              <a:lnSpc>
                <a:spcPct val="200000"/>
              </a:lnSpc>
              <a:spcAft>
                <a:spcPts val="800"/>
              </a:spcAft>
              <a:buFont typeface="Symbol" panose="05050102010706020507" pitchFamily="18" charset="2"/>
              <a:buChar char=""/>
            </a:pPr>
            <a:endParaRPr lang="nl-NL" sz="1600" dirty="0">
              <a:effectLst/>
              <a:latin typeface="+mn-lt"/>
              <a:ea typeface="Calibri" panose="020F0502020204030204" pitchFamily="34" charset="0"/>
              <a:cs typeface="Times New Roman" panose="02020603050405020304" pitchFamily="18" charset="0"/>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
        <p:nvSpPr>
          <p:cNvPr id="4" name="Tekstvak 3">
            <a:extLst>
              <a:ext uri="{FF2B5EF4-FFF2-40B4-BE49-F238E27FC236}">
                <a16:creationId xmlns:a16="http://schemas.microsoft.com/office/drawing/2014/main" id="{69FCC8DB-B459-47C3-B5FD-435DDFD370B3}"/>
              </a:ext>
            </a:extLst>
          </p:cNvPr>
          <p:cNvSpPr txBox="1"/>
          <p:nvPr/>
        </p:nvSpPr>
        <p:spPr>
          <a:xfrm>
            <a:off x="7311615" y="1763838"/>
            <a:ext cx="4300537" cy="553998"/>
          </a:xfrm>
          <a:prstGeom prst="rect">
            <a:avLst/>
          </a:prstGeom>
          <a:noFill/>
          <a:ln w="12700">
            <a:solidFill>
              <a:schemeClr val="accent1">
                <a:lumMod val="20000"/>
                <a:lumOff val="80000"/>
              </a:schemeClr>
            </a:solidFill>
          </a:ln>
        </p:spPr>
        <p:txBody>
          <a:bodyPr wrap="square" rtlCol="0">
            <a:spAutoFit/>
          </a:bodyPr>
          <a:lstStyle/>
          <a:p>
            <a:pPr lvl="0"/>
            <a:r>
              <a:rPr lang="nl-NL" sz="1600" i="1" dirty="0"/>
              <a:t>Alles wat God doet, doet Hij voor en door de Zoon</a:t>
            </a:r>
          </a:p>
          <a:p>
            <a:pPr algn="r"/>
            <a:endParaRPr lang="nl-NL" sz="1400" i="1" dirty="0"/>
          </a:p>
        </p:txBody>
      </p:sp>
      <p:sp>
        <p:nvSpPr>
          <p:cNvPr id="7" name="Tekstvak 6">
            <a:extLst>
              <a:ext uri="{FF2B5EF4-FFF2-40B4-BE49-F238E27FC236}">
                <a16:creationId xmlns:a16="http://schemas.microsoft.com/office/drawing/2014/main" id="{73AA3838-6C48-44F1-9FD7-87C55143747D}"/>
              </a:ext>
            </a:extLst>
          </p:cNvPr>
          <p:cNvSpPr txBox="1"/>
          <p:nvPr/>
        </p:nvSpPr>
        <p:spPr>
          <a:xfrm>
            <a:off x="7311614" y="2528522"/>
            <a:ext cx="4300537" cy="553998"/>
          </a:xfrm>
          <a:prstGeom prst="rect">
            <a:avLst/>
          </a:prstGeom>
          <a:noFill/>
          <a:ln w="12700">
            <a:solidFill>
              <a:schemeClr val="accent1">
                <a:lumMod val="20000"/>
                <a:lumOff val="80000"/>
              </a:schemeClr>
            </a:solidFill>
          </a:ln>
        </p:spPr>
        <p:txBody>
          <a:bodyPr wrap="square" rtlCol="0">
            <a:spAutoFit/>
          </a:bodyPr>
          <a:lstStyle/>
          <a:p>
            <a:pPr lvl="0"/>
            <a:r>
              <a:rPr lang="nl-NL" sz="1600" i="1" dirty="0"/>
              <a:t>Wat is de reden achter alles wat jij doet?</a:t>
            </a:r>
          </a:p>
          <a:p>
            <a:pPr algn="r"/>
            <a:endParaRPr lang="nl-NL" sz="1400" i="1" dirty="0"/>
          </a:p>
        </p:txBody>
      </p:sp>
    </p:spTree>
    <p:extLst>
      <p:ext uri="{BB962C8B-B14F-4D97-AF65-F5344CB8AC3E}">
        <p14:creationId xmlns:p14="http://schemas.microsoft.com/office/powerpoint/2010/main" val="45339663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descr="https://scontent-ams3-1.xx.fbcdn.net/v/t1.0-9/13232903_1061066877276055_366034349890880382_n.jpg?oh=6fded320f163883400c670616f3179a3&amp;oe=585BBB0F"/>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02036" y="5748130"/>
            <a:ext cx="3044190" cy="997226"/>
          </a:xfrm>
          <a:prstGeom prst="rect">
            <a:avLst/>
          </a:prstGeom>
          <a:noFill/>
          <a:ln>
            <a:noFill/>
          </a:ln>
        </p:spPr>
      </p:pic>
      <p:sp>
        <p:nvSpPr>
          <p:cNvPr id="9" name="Titel 1"/>
          <p:cNvSpPr txBox="1">
            <a:spLocks/>
          </p:cNvSpPr>
          <p:nvPr/>
        </p:nvSpPr>
        <p:spPr>
          <a:xfrm>
            <a:off x="0" y="0"/>
            <a:ext cx="12192000" cy="657225"/>
          </a:xfrm>
          <a:prstGeom prst="rect">
            <a:avLst/>
          </a:prstGeom>
          <a:gradFill>
            <a:gsLst>
              <a:gs pos="0">
                <a:srgbClr val="AFD1CF"/>
              </a:gs>
              <a:gs pos="100000">
                <a:schemeClr val="bg1"/>
              </a:gs>
            </a:gsLst>
            <a:lin ang="5400000" scaled="0"/>
          </a:gradFill>
          <a:ln>
            <a:noFill/>
          </a:ln>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50000"/>
              </a:lnSpc>
            </a:pPr>
            <a:endParaRPr lang="nl-NL" sz="1800" dirty="0">
              <a:latin typeface="+mn-lt"/>
            </a:endParaRPr>
          </a:p>
          <a:p>
            <a:pPr algn="l">
              <a:lnSpc>
                <a:spcPct val="150000"/>
              </a:lnSpc>
            </a:pPr>
            <a:endParaRPr lang="nl-NL" sz="18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
        <p:nvSpPr>
          <p:cNvPr id="10" name="Titel 1"/>
          <p:cNvSpPr txBox="1">
            <a:spLocks/>
          </p:cNvSpPr>
          <p:nvPr/>
        </p:nvSpPr>
        <p:spPr>
          <a:xfrm>
            <a:off x="0" y="1104900"/>
            <a:ext cx="12192000" cy="4583964"/>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50000"/>
              </a:lnSpc>
            </a:pPr>
            <a:endParaRPr lang="nl-NL" sz="2000" u="sng" dirty="0">
              <a:latin typeface="+mn-lt"/>
            </a:endParaRPr>
          </a:p>
          <a:p>
            <a:pPr marL="342900" lvl="0" indent="-342900" algn="l">
              <a:lnSpc>
                <a:spcPct val="200000"/>
              </a:lnSpc>
              <a:buFont typeface="Symbol" panose="05050102010706020507" pitchFamily="18" charset="2"/>
              <a:buChar char=""/>
            </a:pPr>
            <a:r>
              <a:rPr lang="nl-NL" sz="1800" dirty="0">
                <a:latin typeface="+mn-lt"/>
                <a:ea typeface="Times New Roman" panose="02020603050405020304" pitchFamily="18" charset="0"/>
                <a:cs typeface="Times New Roman" panose="02020603050405020304" pitchFamily="18" charset="0"/>
              </a:rPr>
              <a:t>De godvrezende</a:t>
            </a:r>
            <a:endParaRPr lang="nl-NL" sz="1800" dirty="0">
              <a:effectLst/>
              <a:latin typeface="+mn-lt"/>
              <a:ea typeface="Calibri" panose="020F0502020204030204" pitchFamily="34" charset="0"/>
              <a:cs typeface="Times New Roman" panose="02020603050405020304" pitchFamily="18" charset="0"/>
            </a:endParaRPr>
          </a:p>
          <a:p>
            <a:pPr marL="342900" lvl="0" indent="-342900" algn="l">
              <a:lnSpc>
                <a:spcPct val="200000"/>
              </a:lnSpc>
              <a:buFont typeface="Symbol" panose="05050102010706020507" pitchFamily="18" charset="2"/>
              <a:buChar char=""/>
            </a:pPr>
            <a:endParaRPr lang="nl-NL" sz="1800" dirty="0">
              <a:effectLst/>
              <a:latin typeface="+mn-lt"/>
              <a:ea typeface="Calibri" panose="020F0502020204030204" pitchFamily="34" charset="0"/>
              <a:cs typeface="Times New Roman" panose="02020603050405020304" pitchFamily="18" charset="0"/>
            </a:endParaRPr>
          </a:p>
          <a:p>
            <a:pPr marL="342900" lvl="0" indent="-342900" algn="l">
              <a:lnSpc>
                <a:spcPct val="200000"/>
              </a:lnSpc>
              <a:spcAft>
                <a:spcPts val="800"/>
              </a:spcAft>
              <a:buFont typeface="Symbol" panose="05050102010706020507" pitchFamily="18" charset="2"/>
              <a:buChar char=""/>
            </a:pPr>
            <a:endParaRPr lang="nl-NL" sz="1600" dirty="0">
              <a:effectLst/>
              <a:latin typeface="+mn-lt"/>
              <a:ea typeface="Times New Roman" panose="02020603050405020304" pitchFamily="18" charset="0"/>
              <a:cs typeface="Times New Roman" panose="02020603050405020304" pitchFamily="18" charset="0"/>
            </a:endParaRPr>
          </a:p>
          <a:p>
            <a:pPr lvl="0">
              <a:lnSpc>
                <a:spcPct val="200000"/>
              </a:lnSpc>
              <a:spcAft>
                <a:spcPts val="800"/>
              </a:spcAft>
            </a:pPr>
            <a:endParaRPr lang="nl-NL" sz="2000" u="sng" dirty="0">
              <a:effectLst/>
              <a:latin typeface="+mn-lt"/>
              <a:ea typeface="Times New Roman" panose="02020603050405020304" pitchFamily="18" charset="0"/>
              <a:cs typeface="Times New Roman" panose="02020603050405020304" pitchFamily="18" charset="0"/>
            </a:endParaRPr>
          </a:p>
          <a:p>
            <a:pPr marL="342900" lvl="0" indent="-342900" algn="l">
              <a:lnSpc>
                <a:spcPct val="200000"/>
              </a:lnSpc>
              <a:spcAft>
                <a:spcPts val="800"/>
              </a:spcAft>
              <a:buFont typeface="Symbol" panose="05050102010706020507" pitchFamily="18" charset="2"/>
              <a:buChar char=""/>
            </a:pPr>
            <a:endParaRPr lang="nl-NL" sz="1600" dirty="0">
              <a:effectLst/>
              <a:latin typeface="+mn-lt"/>
              <a:ea typeface="Calibri" panose="020F0502020204030204" pitchFamily="34" charset="0"/>
              <a:cs typeface="Times New Roman" panose="02020603050405020304" pitchFamily="18" charset="0"/>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
        <p:nvSpPr>
          <p:cNvPr id="2" name="Tekstvak 1">
            <a:extLst>
              <a:ext uri="{FF2B5EF4-FFF2-40B4-BE49-F238E27FC236}">
                <a16:creationId xmlns:a16="http://schemas.microsoft.com/office/drawing/2014/main" id="{F8DD7BD7-4B2D-4E49-B71A-A926854F6BD9}"/>
              </a:ext>
            </a:extLst>
          </p:cNvPr>
          <p:cNvSpPr txBox="1"/>
          <p:nvPr/>
        </p:nvSpPr>
        <p:spPr>
          <a:xfrm>
            <a:off x="7626285" y="2169191"/>
            <a:ext cx="4098989" cy="1200778"/>
          </a:xfrm>
          <a:prstGeom prst="rect">
            <a:avLst/>
          </a:prstGeom>
          <a:noFill/>
          <a:ln w="12700">
            <a:solidFill>
              <a:schemeClr val="accent1">
                <a:lumMod val="20000"/>
                <a:lumOff val="80000"/>
              </a:schemeClr>
            </a:solidFill>
          </a:ln>
        </p:spPr>
        <p:txBody>
          <a:bodyPr wrap="square" rtlCol="0">
            <a:spAutoFit/>
          </a:bodyPr>
          <a:lstStyle/>
          <a:p>
            <a:pPr marL="457200">
              <a:lnSpc>
                <a:spcPct val="107000"/>
              </a:lnSpc>
              <a:spcAft>
                <a:spcPts val="800"/>
              </a:spcAft>
            </a:pPr>
            <a:r>
              <a:rPr lang="nl-NL" sz="1600" i="1" dirty="0">
                <a:effectLst/>
                <a:ea typeface="Times New Roman" panose="02020603050405020304" pitchFamily="18" charset="0"/>
                <a:cs typeface="Times New Roman" panose="02020603050405020304" pitchFamily="18" charset="0"/>
              </a:rPr>
              <a:t>Vertrouwelijk gaat de Heere om met wie Hem vrezen, Zijn verbond maakt Hij hun bekend (Ps. 25:14)</a:t>
            </a:r>
            <a:endParaRPr lang="nl-NL" sz="1600" dirty="0">
              <a:effectLst/>
              <a:ea typeface="Calibri" panose="020F0502020204030204" pitchFamily="34" charset="0"/>
              <a:cs typeface="Times New Roman" panose="02020603050405020304" pitchFamily="18" charset="0"/>
            </a:endParaRPr>
          </a:p>
          <a:p>
            <a:pPr algn="r"/>
            <a:endParaRPr lang="nl-NL" sz="1400" i="1" dirty="0"/>
          </a:p>
        </p:txBody>
      </p:sp>
      <p:sp>
        <p:nvSpPr>
          <p:cNvPr id="4" name="Tekstvak 3">
            <a:extLst>
              <a:ext uri="{FF2B5EF4-FFF2-40B4-BE49-F238E27FC236}">
                <a16:creationId xmlns:a16="http://schemas.microsoft.com/office/drawing/2014/main" id="{C8598925-195E-40F9-8B9D-871802B8B7E8}"/>
              </a:ext>
            </a:extLst>
          </p:cNvPr>
          <p:cNvSpPr txBox="1"/>
          <p:nvPr/>
        </p:nvSpPr>
        <p:spPr>
          <a:xfrm>
            <a:off x="0" y="112644"/>
            <a:ext cx="12192000" cy="584775"/>
          </a:xfrm>
          <a:prstGeom prst="rect">
            <a:avLst/>
          </a:prstGeom>
          <a:noFill/>
        </p:spPr>
        <p:txBody>
          <a:bodyPr wrap="square" rtlCol="0">
            <a:spAutoFit/>
          </a:bodyPr>
          <a:lstStyle/>
          <a:p>
            <a:pPr algn="ctr"/>
            <a:r>
              <a:rPr lang="nl-NL" sz="3200" dirty="0">
                <a:latin typeface="+mn-lt"/>
              </a:rPr>
              <a:t>Aan wie openbaart God Zich?</a:t>
            </a:r>
            <a:endParaRPr lang="nl-NL" sz="3200" dirty="0"/>
          </a:p>
        </p:txBody>
      </p:sp>
    </p:spTree>
    <p:extLst>
      <p:ext uri="{BB962C8B-B14F-4D97-AF65-F5344CB8AC3E}">
        <p14:creationId xmlns:p14="http://schemas.microsoft.com/office/powerpoint/2010/main" val="37315365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descr="https://scontent-ams3-1.xx.fbcdn.net/v/t1.0-9/13232903_1061066877276055_366034349890880382_n.jpg?oh=6fded320f163883400c670616f3179a3&amp;oe=585BBB0F"/>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02036" y="5748130"/>
            <a:ext cx="3044190" cy="997226"/>
          </a:xfrm>
          <a:prstGeom prst="rect">
            <a:avLst/>
          </a:prstGeom>
          <a:noFill/>
          <a:ln>
            <a:noFill/>
          </a:ln>
        </p:spPr>
      </p:pic>
      <p:sp>
        <p:nvSpPr>
          <p:cNvPr id="9" name="Titel 1"/>
          <p:cNvSpPr txBox="1">
            <a:spLocks/>
          </p:cNvSpPr>
          <p:nvPr/>
        </p:nvSpPr>
        <p:spPr>
          <a:xfrm>
            <a:off x="0" y="0"/>
            <a:ext cx="12192000" cy="657225"/>
          </a:xfrm>
          <a:prstGeom prst="rect">
            <a:avLst/>
          </a:prstGeom>
          <a:gradFill>
            <a:gsLst>
              <a:gs pos="0">
                <a:srgbClr val="AFD1CF"/>
              </a:gs>
              <a:gs pos="100000">
                <a:schemeClr val="bg1"/>
              </a:gs>
            </a:gsLst>
            <a:lin ang="5400000" scaled="0"/>
          </a:gradFill>
          <a:ln>
            <a:noFill/>
          </a:ln>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50000"/>
              </a:lnSpc>
            </a:pPr>
            <a:endParaRPr lang="nl-NL" sz="1800" dirty="0">
              <a:latin typeface="+mn-lt"/>
            </a:endParaRPr>
          </a:p>
          <a:p>
            <a:pPr algn="l">
              <a:lnSpc>
                <a:spcPct val="150000"/>
              </a:lnSpc>
            </a:pPr>
            <a:endParaRPr lang="nl-NL" sz="18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
        <p:nvSpPr>
          <p:cNvPr id="10" name="Titel 1"/>
          <p:cNvSpPr txBox="1">
            <a:spLocks/>
          </p:cNvSpPr>
          <p:nvPr/>
        </p:nvSpPr>
        <p:spPr>
          <a:xfrm>
            <a:off x="0" y="1104900"/>
            <a:ext cx="12192000" cy="4583964"/>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342900" lvl="0" indent="-342900" algn="l">
              <a:lnSpc>
                <a:spcPct val="200000"/>
              </a:lnSpc>
              <a:buFont typeface="Symbol" panose="05050102010706020507" pitchFamily="18" charset="2"/>
              <a:buChar char=""/>
            </a:pPr>
            <a:endParaRPr lang="nl-NL" sz="1600" dirty="0">
              <a:latin typeface="+mn-lt"/>
              <a:ea typeface="Times New Roman" panose="02020603050405020304" pitchFamily="18" charset="0"/>
              <a:cs typeface="Times New Roman" panose="02020603050405020304" pitchFamily="18" charset="0"/>
            </a:endParaRPr>
          </a:p>
          <a:p>
            <a:pPr marL="342900" lvl="0" indent="-342900" algn="l">
              <a:lnSpc>
                <a:spcPct val="200000"/>
              </a:lnSpc>
              <a:buFont typeface="Symbol" panose="05050102010706020507" pitchFamily="18" charset="2"/>
              <a:buChar char=""/>
            </a:pPr>
            <a:r>
              <a:rPr lang="nl-NL" sz="1800" dirty="0">
                <a:latin typeface="+mn-lt"/>
                <a:ea typeface="Times New Roman" panose="02020603050405020304" pitchFamily="18" charset="0"/>
                <a:cs typeface="Times New Roman" panose="02020603050405020304" pitchFamily="18" charset="0"/>
              </a:rPr>
              <a:t>De godvrezende</a:t>
            </a:r>
            <a:endParaRPr lang="nl-NL" sz="1800" dirty="0">
              <a:effectLst/>
              <a:latin typeface="+mn-lt"/>
              <a:ea typeface="Calibri" panose="020F0502020204030204" pitchFamily="34" charset="0"/>
              <a:cs typeface="Times New Roman" panose="02020603050405020304" pitchFamily="18" charset="0"/>
            </a:endParaRPr>
          </a:p>
          <a:p>
            <a:pPr marL="342900" lvl="0" indent="-342900" algn="l">
              <a:lnSpc>
                <a:spcPct val="200000"/>
              </a:lnSpc>
              <a:buFont typeface="Symbol" panose="05050102010706020507" pitchFamily="18" charset="2"/>
              <a:buChar char=""/>
            </a:pPr>
            <a:r>
              <a:rPr lang="nl-NL" sz="1800" dirty="0">
                <a:effectLst/>
                <a:latin typeface="+mn-lt"/>
                <a:ea typeface="Calibri" panose="020F0502020204030204" pitchFamily="34" charset="0"/>
                <a:cs typeface="Times New Roman" panose="02020603050405020304" pitchFamily="18" charset="0"/>
              </a:rPr>
              <a:t>De </a:t>
            </a:r>
            <a:r>
              <a:rPr lang="nl-NL" sz="1800" dirty="0" err="1">
                <a:effectLst/>
                <a:latin typeface="+mn-lt"/>
                <a:ea typeface="Calibri" panose="020F0502020204030204" pitchFamily="34" charset="0"/>
                <a:cs typeface="Times New Roman" panose="02020603050405020304" pitchFamily="18" charset="0"/>
              </a:rPr>
              <a:t>reinen</a:t>
            </a:r>
            <a:r>
              <a:rPr lang="nl-NL" sz="1800" dirty="0">
                <a:effectLst/>
                <a:latin typeface="+mn-lt"/>
                <a:ea typeface="Calibri" panose="020F0502020204030204" pitchFamily="34" charset="0"/>
                <a:cs typeface="Times New Roman" panose="02020603050405020304" pitchFamily="18" charset="0"/>
              </a:rPr>
              <a:t> van hart</a:t>
            </a:r>
          </a:p>
          <a:p>
            <a:pPr marL="342900" lvl="0" indent="-342900" algn="l">
              <a:lnSpc>
                <a:spcPct val="200000"/>
              </a:lnSpc>
              <a:spcAft>
                <a:spcPts val="800"/>
              </a:spcAft>
              <a:buFont typeface="Symbol" panose="05050102010706020507" pitchFamily="18" charset="2"/>
              <a:buChar char=""/>
            </a:pPr>
            <a:endParaRPr lang="nl-NL" sz="1600" dirty="0">
              <a:effectLst/>
              <a:latin typeface="+mn-lt"/>
              <a:ea typeface="Times New Roman" panose="02020603050405020304" pitchFamily="18" charset="0"/>
              <a:cs typeface="Times New Roman" panose="02020603050405020304" pitchFamily="18" charset="0"/>
            </a:endParaRPr>
          </a:p>
          <a:p>
            <a:pPr lvl="0">
              <a:lnSpc>
                <a:spcPct val="200000"/>
              </a:lnSpc>
              <a:spcAft>
                <a:spcPts val="800"/>
              </a:spcAft>
            </a:pPr>
            <a:endParaRPr lang="nl-NL" sz="2000" u="sng" dirty="0">
              <a:effectLst/>
              <a:latin typeface="+mn-lt"/>
              <a:ea typeface="Times New Roman" panose="02020603050405020304" pitchFamily="18" charset="0"/>
              <a:cs typeface="Times New Roman" panose="02020603050405020304" pitchFamily="18" charset="0"/>
            </a:endParaRPr>
          </a:p>
          <a:p>
            <a:pPr marL="342900" lvl="0" indent="-342900" algn="l">
              <a:lnSpc>
                <a:spcPct val="200000"/>
              </a:lnSpc>
              <a:spcAft>
                <a:spcPts val="800"/>
              </a:spcAft>
              <a:buFont typeface="Symbol" panose="05050102010706020507" pitchFamily="18" charset="2"/>
              <a:buChar char=""/>
            </a:pPr>
            <a:endParaRPr lang="nl-NL" sz="1600" dirty="0">
              <a:effectLst/>
              <a:latin typeface="+mn-lt"/>
              <a:ea typeface="Calibri" panose="020F0502020204030204" pitchFamily="34" charset="0"/>
              <a:cs typeface="Times New Roman" panose="02020603050405020304" pitchFamily="18" charset="0"/>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
        <p:nvSpPr>
          <p:cNvPr id="2" name="Tekstvak 1">
            <a:extLst>
              <a:ext uri="{FF2B5EF4-FFF2-40B4-BE49-F238E27FC236}">
                <a16:creationId xmlns:a16="http://schemas.microsoft.com/office/drawing/2014/main" id="{F8DD7BD7-4B2D-4E49-B71A-A926854F6BD9}"/>
              </a:ext>
            </a:extLst>
          </p:cNvPr>
          <p:cNvSpPr txBox="1"/>
          <p:nvPr/>
        </p:nvSpPr>
        <p:spPr>
          <a:xfrm>
            <a:off x="7626285" y="2169191"/>
            <a:ext cx="4098989" cy="607539"/>
          </a:xfrm>
          <a:prstGeom prst="rect">
            <a:avLst/>
          </a:prstGeom>
          <a:noFill/>
          <a:ln w="12700">
            <a:solidFill>
              <a:schemeClr val="accent1">
                <a:lumMod val="20000"/>
                <a:lumOff val="80000"/>
              </a:schemeClr>
            </a:solidFill>
          </a:ln>
        </p:spPr>
        <p:txBody>
          <a:bodyPr wrap="square" rtlCol="0">
            <a:spAutoFit/>
          </a:bodyPr>
          <a:lstStyle/>
          <a:p>
            <a:pPr marL="457200">
              <a:lnSpc>
                <a:spcPct val="107000"/>
              </a:lnSpc>
              <a:spcAft>
                <a:spcPts val="800"/>
              </a:spcAft>
            </a:pPr>
            <a:r>
              <a:rPr lang="nl-NL" sz="1600" i="1" dirty="0">
                <a:effectLst/>
                <a:ea typeface="Times New Roman" panose="02020603050405020304" pitchFamily="18" charset="0"/>
              </a:rPr>
              <a:t>Zalig zijn de </a:t>
            </a:r>
            <a:r>
              <a:rPr lang="nl-NL" sz="1600" i="1" dirty="0" err="1">
                <a:effectLst/>
                <a:ea typeface="Times New Roman" panose="02020603050405020304" pitchFamily="18" charset="0"/>
              </a:rPr>
              <a:t>reinen</a:t>
            </a:r>
            <a:r>
              <a:rPr lang="nl-NL" sz="1600" i="1" dirty="0">
                <a:effectLst/>
                <a:ea typeface="Times New Roman" panose="02020603050405020304" pitchFamily="18" charset="0"/>
              </a:rPr>
              <a:t> van hart, want zij zullen God zien (Mat. 5:8)</a:t>
            </a:r>
            <a:endParaRPr lang="nl-NL" sz="1600" i="1" dirty="0"/>
          </a:p>
        </p:txBody>
      </p:sp>
      <p:sp>
        <p:nvSpPr>
          <p:cNvPr id="3" name="Tekstvak 2">
            <a:extLst>
              <a:ext uri="{FF2B5EF4-FFF2-40B4-BE49-F238E27FC236}">
                <a16:creationId xmlns:a16="http://schemas.microsoft.com/office/drawing/2014/main" id="{E02E74A0-EC5F-4F67-B5F6-0FE293A52AB4}"/>
              </a:ext>
            </a:extLst>
          </p:cNvPr>
          <p:cNvSpPr txBox="1"/>
          <p:nvPr/>
        </p:nvSpPr>
        <p:spPr>
          <a:xfrm>
            <a:off x="0" y="112644"/>
            <a:ext cx="12192000" cy="584775"/>
          </a:xfrm>
          <a:prstGeom prst="rect">
            <a:avLst/>
          </a:prstGeom>
          <a:noFill/>
        </p:spPr>
        <p:txBody>
          <a:bodyPr wrap="square" rtlCol="0">
            <a:spAutoFit/>
          </a:bodyPr>
          <a:lstStyle/>
          <a:p>
            <a:pPr algn="ctr"/>
            <a:r>
              <a:rPr lang="nl-NL" sz="3200" dirty="0">
                <a:latin typeface="+mn-lt"/>
              </a:rPr>
              <a:t>Aan wie openbaart God Zich?</a:t>
            </a:r>
            <a:endParaRPr lang="nl-NL" sz="3200" dirty="0"/>
          </a:p>
        </p:txBody>
      </p:sp>
    </p:spTree>
    <p:extLst>
      <p:ext uri="{BB962C8B-B14F-4D97-AF65-F5344CB8AC3E}">
        <p14:creationId xmlns:p14="http://schemas.microsoft.com/office/powerpoint/2010/main" val="198261487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descr="https://scontent-ams3-1.xx.fbcdn.net/v/t1.0-9/13232903_1061066877276055_366034349890880382_n.jpg?oh=6fded320f163883400c670616f3179a3&amp;oe=585BBB0F"/>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02036" y="5748130"/>
            <a:ext cx="3044190" cy="997226"/>
          </a:xfrm>
          <a:prstGeom prst="rect">
            <a:avLst/>
          </a:prstGeom>
          <a:noFill/>
          <a:ln>
            <a:noFill/>
          </a:ln>
        </p:spPr>
      </p:pic>
      <p:sp>
        <p:nvSpPr>
          <p:cNvPr id="9" name="Titel 1"/>
          <p:cNvSpPr txBox="1">
            <a:spLocks/>
          </p:cNvSpPr>
          <p:nvPr/>
        </p:nvSpPr>
        <p:spPr>
          <a:xfrm>
            <a:off x="0" y="0"/>
            <a:ext cx="12192000" cy="657225"/>
          </a:xfrm>
          <a:prstGeom prst="rect">
            <a:avLst/>
          </a:prstGeom>
          <a:gradFill>
            <a:gsLst>
              <a:gs pos="0">
                <a:srgbClr val="AFD1CF"/>
              </a:gs>
              <a:gs pos="100000">
                <a:schemeClr val="bg1"/>
              </a:gs>
            </a:gsLst>
            <a:lin ang="5400000" scaled="0"/>
          </a:gradFill>
          <a:ln>
            <a:noFill/>
          </a:ln>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50000"/>
              </a:lnSpc>
            </a:pPr>
            <a:endParaRPr lang="nl-NL" sz="1800" dirty="0">
              <a:latin typeface="+mn-lt"/>
            </a:endParaRPr>
          </a:p>
          <a:p>
            <a:pPr algn="l">
              <a:lnSpc>
                <a:spcPct val="150000"/>
              </a:lnSpc>
            </a:pPr>
            <a:endParaRPr lang="nl-NL" sz="18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
        <p:nvSpPr>
          <p:cNvPr id="10" name="Titel 1"/>
          <p:cNvSpPr txBox="1">
            <a:spLocks/>
          </p:cNvSpPr>
          <p:nvPr/>
        </p:nvSpPr>
        <p:spPr>
          <a:xfrm>
            <a:off x="0" y="1104900"/>
            <a:ext cx="12192000" cy="4583964"/>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342900" lvl="0" indent="-342900" algn="l">
              <a:lnSpc>
                <a:spcPct val="200000"/>
              </a:lnSpc>
              <a:buFont typeface="Symbol" panose="05050102010706020507" pitchFamily="18" charset="2"/>
              <a:buChar char=""/>
            </a:pPr>
            <a:endParaRPr lang="nl-NL" sz="1600" dirty="0">
              <a:latin typeface="+mn-lt"/>
              <a:ea typeface="Times New Roman" panose="02020603050405020304" pitchFamily="18" charset="0"/>
              <a:cs typeface="Times New Roman" panose="02020603050405020304" pitchFamily="18" charset="0"/>
            </a:endParaRPr>
          </a:p>
          <a:p>
            <a:pPr marL="342900" lvl="0" indent="-342900" algn="l">
              <a:lnSpc>
                <a:spcPct val="200000"/>
              </a:lnSpc>
              <a:buFont typeface="Symbol" panose="05050102010706020507" pitchFamily="18" charset="2"/>
              <a:buChar char=""/>
            </a:pPr>
            <a:r>
              <a:rPr lang="nl-NL" sz="1800" dirty="0">
                <a:latin typeface="+mn-lt"/>
                <a:ea typeface="Times New Roman" panose="02020603050405020304" pitchFamily="18" charset="0"/>
                <a:cs typeface="Times New Roman" panose="02020603050405020304" pitchFamily="18" charset="0"/>
              </a:rPr>
              <a:t>De godvrezende</a:t>
            </a:r>
            <a:endParaRPr lang="nl-NL" sz="1800" dirty="0">
              <a:effectLst/>
              <a:latin typeface="+mn-lt"/>
              <a:ea typeface="Calibri" panose="020F0502020204030204" pitchFamily="34" charset="0"/>
              <a:cs typeface="Times New Roman" panose="02020603050405020304" pitchFamily="18" charset="0"/>
            </a:endParaRPr>
          </a:p>
          <a:p>
            <a:pPr marL="342900" lvl="0" indent="-342900" algn="l">
              <a:lnSpc>
                <a:spcPct val="200000"/>
              </a:lnSpc>
              <a:buFont typeface="Symbol" panose="05050102010706020507" pitchFamily="18" charset="2"/>
              <a:buChar char=""/>
            </a:pPr>
            <a:r>
              <a:rPr lang="nl-NL" sz="1800" dirty="0">
                <a:effectLst/>
                <a:latin typeface="+mn-lt"/>
                <a:ea typeface="Calibri" panose="020F0502020204030204" pitchFamily="34" charset="0"/>
                <a:cs typeface="Times New Roman" panose="02020603050405020304" pitchFamily="18" charset="0"/>
              </a:rPr>
              <a:t>De </a:t>
            </a:r>
            <a:r>
              <a:rPr lang="nl-NL" sz="1800" dirty="0" err="1">
                <a:effectLst/>
                <a:latin typeface="+mn-lt"/>
                <a:ea typeface="Calibri" panose="020F0502020204030204" pitchFamily="34" charset="0"/>
                <a:cs typeface="Times New Roman" panose="02020603050405020304" pitchFamily="18" charset="0"/>
              </a:rPr>
              <a:t>reinen</a:t>
            </a:r>
            <a:r>
              <a:rPr lang="nl-NL" sz="1800" dirty="0">
                <a:effectLst/>
                <a:latin typeface="+mn-lt"/>
                <a:ea typeface="Calibri" panose="020F0502020204030204" pitchFamily="34" charset="0"/>
                <a:cs typeface="Times New Roman" panose="02020603050405020304" pitchFamily="18" charset="0"/>
              </a:rPr>
              <a:t> van hart</a:t>
            </a:r>
          </a:p>
          <a:p>
            <a:pPr marL="342900" lvl="0" indent="-342900" algn="l">
              <a:lnSpc>
                <a:spcPct val="200000"/>
              </a:lnSpc>
              <a:spcAft>
                <a:spcPts val="800"/>
              </a:spcAft>
              <a:buFont typeface="Symbol" panose="05050102010706020507" pitchFamily="18" charset="2"/>
              <a:buChar char=""/>
            </a:pPr>
            <a:r>
              <a:rPr lang="nl-NL" sz="1800" dirty="0">
                <a:effectLst/>
                <a:latin typeface="+mn-lt"/>
                <a:ea typeface="Times New Roman" panose="02020603050405020304" pitchFamily="18" charset="0"/>
                <a:cs typeface="Times New Roman" panose="02020603050405020304" pitchFamily="18" charset="0"/>
              </a:rPr>
              <a:t>De kinderlijke</a:t>
            </a:r>
          </a:p>
          <a:p>
            <a:pPr lvl="0">
              <a:lnSpc>
                <a:spcPct val="200000"/>
              </a:lnSpc>
              <a:spcAft>
                <a:spcPts val="800"/>
              </a:spcAft>
            </a:pPr>
            <a:endParaRPr lang="nl-NL" sz="2000" u="sng" dirty="0">
              <a:effectLst/>
              <a:latin typeface="+mn-lt"/>
              <a:ea typeface="Times New Roman" panose="02020603050405020304" pitchFamily="18" charset="0"/>
              <a:cs typeface="Times New Roman" panose="02020603050405020304" pitchFamily="18" charset="0"/>
            </a:endParaRPr>
          </a:p>
          <a:p>
            <a:pPr marL="342900" lvl="0" indent="-342900" algn="l">
              <a:lnSpc>
                <a:spcPct val="200000"/>
              </a:lnSpc>
              <a:spcAft>
                <a:spcPts val="800"/>
              </a:spcAft>
              <a:buFont typeface="Symbol" panose="05050102010706020507" pitchFamily="18" charset="2"/>
              <a:buChar char=""/>
            </a:pPr>
            <a:endParaRPr lang="nl-NL" sz="1600" dirty="0">
              <a:effectLst/>
              <a:latin typeface="+mn-lt"/>
              <a:ea typeface="Calibri" panose="020F0502020204030204" pitchFamily="34" charset="0"/>
              <a:cs typeface="Times New Roman" panose="02020603050405020304" pitchFamily="18" charset="0"/>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
        <p:nvSpPr>
          <p:cNvPr id="2" name="Tekstvak 1">
            <a:extLst>
              <a:ext uri="{FF2B5EF4-FFF2-40B4-BE49-F238E27FC236}">
                <a16:creationId xmlns:a16="http://schemas.microsoft.com/office/drawing/2014/main" id="{F8DD7BD7-4B2D-4E49-B71A-A926854F6BD9}"/>
              </a:ext>
            </a:extLst>
          </p:cNvPr>
          <p:cNvSpPr txBox="1"/>
          <p:nvPr/>
        </p:nvSpPr>
        <p:spPr>
          <a:xfrm>
            <a:off x="7626285" y="2169191"/>
            <a:ext cx="4098989" cy="2027478"/>
          </a:xfrm>
          <a:prstGeom prst="rect">
            <a:avLst/>
          </a:prstGeom>
          <a:noFill/>
          <a:ln w="12700">
            <a:solidFill>
              <a:schemeClr val="accent1">
                <a:lumMod val="20000"/>
                <a:lumOff val="80000"/>
              </a:schemeClr>
            </a:solidFill>
          </a:ln>
        </p:spPr>
        <p:txBody>
          <a:bodyPr wrap="square" rtlCol="0">
            <a:spAutoFit/>
          </a:bodyPr>
          <a:lstStyle/>
          <a:p>
            <a:pPr marL="457200">
              <a:lnSpc>
                <a:spcPct val="107000"/>
              </a:lnSpc>
              <a:spcAft>
                <a:spcPts val="800"/>
              </a:spcAft>
            </a:pPr>
            <a:r>
              <a:rPr lang="nl-NL" sz="1600" i="1" dirty="0">
                <a:solidFill>
                  <a:srgbClr val="000000"/>
                </a:solidFill>
                <a:effectLst/>
                <a:ea typeface="Calibri" panose="020F0502020204030204" pitchFamily="34" charset="0"/>
                <a:cs typeface="Times New Roman" panose="02020603050405020304" pitchFamily="18" charset="0"/>
              </a:rPr>
              <a:t>In die tijd antwoordde Jezus en zei: Ik dank U, Vader, Heere van de hemel en van de aarde, dat U deze dingen voor wijzen en </a:t>
            </a:r>
            <a:r>
              <a:rPr lang="nl-NL" sz="1600" i="1" dirty="0" err="1">
                <a:solidFill>
                  <a:srgbClr val="000000"/>
                </a:solidFill>
                <a:effectLst/>
                <a:ea typeface="Calibri" panose="020F0502020204030204" pitchFamily="34" charset="0"/>
                <a:cs typeface="Times New Roman" panose="02020603050405020304" pitchFamily="18" charset="0"/>
              </a:rPr>
              <a:t>verstandigen</a:t>
            </a:r>
            <a:r>
              <a:rPr lang="nl-NL" sz="1600" i="1" dirty="0">
                <a:solidFill>
                  <a:srgbClr val="000000"/>
                </a:solidFill>
                <a:effectLst/>
                <a:ea typeface="Calibri" panose="020F0502020204030204" pitchFamily="34" charset="0"/>
                <a:cs typeface="Times New Roman" panose="02020603050405020304" pitchFamily="18" charset="0"/>
              </a:rPr>
              <a:t> verborgen hebt, </a:t>
            </a:r>
            <a:r>
              <a:rPr lang="nl-NL" sz="1600" b="1" i="1" dirty="0">
                <a:solidFill>
                  <a:srgbClr val="000000"/>
                </a:solidFill>
                <a:effectLst/>
                <a:ea typeface="Calibri" panose="020F0502020204030204" pitchFamily="34" charset="0"/>
                <a:cs typeface="Times New Roman" panose="02020603050405020304" pitchFamily="18" charset="0"/>
              </a:rPr>
              <a:t>en ze aan jonge kinderen hebt geopenbaard.</a:t>
            </a:r>
            <a:endParaRPr lang="nl-NL" sz="1600" dirty="0">
              <a:effectLst/>
              <a:ea typeface="Calibri" panose="020F0502020204030204" pitchFamily="34" charset="0"/>
              <a:cs typeface="Times New Roman" panose="02020603050405020304" pitchFamily="18" charset="0"/>
            </a:endParaRPr>
          </a:p>
          <a:p>
            <a:pPr marL="457200">
              <a:lnSpc>
                <a:spcPct val="107000"/>
              </a:lnSpc>
              <a:spcAft>
                <a:spcPts val="800"/>
              </a:spcAft>
            </a:pPr>
            <a:endParaRPr lang="nl-NL" sz="1600" i="1" dirty="0"/>
          </a:p>
        </p:txBody>
      </p:sp>
      <p:sp>
        <p:nvSpPr>
          <p:cNvPr id="3" name="Tekstvak 2">
            <a:extLst>
              <a:ext uri="{FF2B5EF4-FFF2-40B4-BE49-F238E27FC236}">
                <a16:creationId xmlns:a16="http://schemas.microsoft.com/office/drawing/2014/main" id="{8816A6D1-816D-4501-BEBC-0BAA08E3BB51}"/>
              </a:ext>
            </a:extLst>
          </p:cNvPr>
          <p:cNvSpPr txBox="1"/>
          <p:nvPr/>
        </p:nvSpPr>
        <p:spPr>
          <a:xfrm>
            <a:off x="0" y="112644"/>
            <a:ext cx="12192000" cy="584775"/>
          </a:xfrm>
          <a:prstGeom prst="rect">
            <a:avLst/>
          </a:prstGeom>
          <a:noFill/>
        </p:spPr>
        <p:txBody>
          <a:bodyPr wrap="square" rtlCol="0">
            <a:spAutoFit/>
          </a:bodyPr>
          <a:lstStyle/>
          <a:p>
            <a:pPr algn="ctr"/>
            <a:r>
              <a:rPr lang="nl-NL" sz="3200" dirty="0">
                <a:latin typeface="+mn-lt"/>
              </a:rPr>
              <a:t>Aan wie openbaart God Zich?</a:t>
            </a:r>
            <a:endParaRPr lang="nl-NL" sz="3200" dirty="0"/>
          </a:p>
        </p:txBody>
      </p:sp>
    </p:spTree>
    <p:extLst>
      <p:ext uri="{BB962C8B-B14F-4D97-AF65-F5344CB8AC3E}">
        <p14:creationId xmlns:p14="http://schemas.microsoft.com/office/powerpoint/2010/main" val="29327017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descr="https://scontent-ams3-1.xx.fbcdn.net/v/t1.0-9/13232903_1061066877276055_366034349890880382_n.jpg?oh=6fded320f163883400c670616f3179a3&amp;oe=585BBB0F"/>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02036" y="5748130"/>
            <a:ext cx="3044190" cy="997226"/>
          </a:xfrm>
          <a:prstGeom prst="rect">
            <a:avLst/>
          </a:prstGeom>
          <a:noFill/>
          <a:ln>
            <a:noFill/>
          </a:ln>
        </p:spPr>
      </p:pic>
      <p:sp>
        <p:nvSpPr>
          <p:cNvPr id="9" name="Titel 1"/>
          <p:cNvSpPr txBox="1">
            <a:spLocks/>
          </p:cNvSpPr>
          <p:nvPr/>
        </p:nvSpPr>
        <p:spPr>
          <a:xfrm>
            <a:off x="0" y="0"/>
            <a:ext cx="12192000" cy="657225"/>
          </a:xfrm>
          <a:prstGeom prst="rect">
            <a:avLst/>
          </a:prstGeom>
          <a:gradFill>
            <a:gsLst>
              <a:gs pos="0">
                <a:srgbClr val="AFD1CF"/>
              </a:gs>
              <a:gs pos="100000">
                <a:schemeClr val="bg1"/>
              </a:gs>
            </a:gsLst>
            <a:lin ang="5400000" scaled="0"/>
          </a:gradFill>
          <a:ln>
            <a:noFill/>
          </a:ln>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50000"/>
              </a:lnSpc>
            </a:pPr>
            <a:endParaRPr lang="nl-NL" sz="1800" dirty="0">
              <a:latin typeface="+mn-lt"/>
            </a:endParaRPr>
          </a:p>
          <a:p>
            <a:pPr algn="l">
              <a:lnSpc>
                <a:spcPct val="150000"/>
              </a:lnSpc>
            </a:pPr>
            <a:endParaRPr lang="nl-NL" sz="18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
        <p:nvSpPr>
          <p:cNvPr id="10" name="Titel 1"/>
          <p:cNvSpPr txBox="1">
            <a:spLocks/>
          </p:cNvSpPr>
          <p:nvPr/>
        </p:nvSpPr>
        <p:spPr>
          <a:xfrm>
            <a:off x="0" y="1104900"/>
            <a:ext cx="12192000" cy="4583964"/>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342900" lvl="0" indent="-342900" algn="l">
              <a:lnSpc>
                <a:spcPct val="200000"/>
              </a:lnSpc>
              <a:buFont typeface="Symbol" panose="05050102010706020507" pitchFamily="18" charset="2"/>
              <a:buChar char=""/>
            </a:pPr>
            <a:endParaRPr lang="nl-NL" sz="1600" dirty="0">
              <a:latin typeface="+mn-lt"/>
              <a:ea typeface="Times New Roman" panose="02020603050405020304" pitchFamily="18" charset="0"/>
              <a:cs typeface="Times New Roman" panose="02020603050405020304" pitchFamily="18" charset="0"/>
            </a:endParaRPr>
          </a:p>
          <a:p>
            <a:pPr marL="342900" lvl="0" indent="-342900" algn="l">
              <a:lnSpc>
                <a:spcPct val="200000"/>
              </a:lnSpc>
              <a:buFont typeface="Symbol" panose="05050102010706020507" pitchFamily="18" charset="2"/>
              <a:buChar char=""/>
            </a:pPr>
            <a:r>
              <a:rPr lang="nl-NL" sz="1800" dirty="0">
                <a:latin typeface="+mn-lt"/>
                <a:ea typeface="Times New Roman" panose="02020603050405020304" pitchFamily="18" charset="0"/>
                <a:cs typeface="Times New Roman" panose="02020603050405020304" pitchFamily="18" charset="0"/>
              </a:rPr>
              <a:t>De godvrezende</a:t>
            </a:r>
            <a:endParaRPr lang="nl-NL" sz="1800" dirty="0">
              <a:effectLst/>
              <a:latin typeface="+mn-lt"/>
              <a:ea typeface="Calibri" panose="020F0502020204030204" pitchFamily="34" charset="0"/>
              <a:cs typeface="Times New Roman" panose="02020603050405020304" pitchFamily="18" charset="0"/>
            </a:endParaRPr>
          </a:p>
          <a:p>
            <a:pPr marL="342900" lvl="0" indent="-342900" algn="l">
              <a:lnSpc>
                <a:spcPct val="200000"/>
              </a:lnSpc>
              <a:buFont typeface="Symbol" panose="05050102010706020507" pitchFamily="18" charset="2"/>
              <a:buChar char=""/>
            </a:pPr>
            <a:r>
              <a:rPr lang="nl-NL" sz="1800" dirty="0">
                <a:effectLst/>
                <a:latin typeface="+mn-lt"/>
                <a:ea typeface="Calibri" panose="020F0502020204030204" pitchFamily="34" charset="0"/>
                <a:cs typeface="Times New Roman" panose="02020603050405020304" pitchFamily="18" charset="0"/>
              </a:rPr>
              <a:t>De </a:t>
            </a:r>
            <a:r>
              <a:rPr lang="nl-NL" sz="1800" dirty="0" err="1">
                <a:effectLst/>
                <a:latin typeface="+mn-lt"/>
                <a:ea typeface="Calibri" panose="020F0502020204030204" pitchFamily="34" charset="0"/>
                <a:cs typeface="Times New Roman" panose="02020603050405020304" pitchFamily="18" charset="0"/>
              </a:rPr>
              <a:t>reinen</a:t>
            </a:r>
            <a:r>
              <a:rPr lang="nl-NL" sz="1800" dirty="0">
                <a:effectLst/>
                <a:latin typeface="+mn-lt"/>
                <a:ea typeface="Calibri" panose="020F0502020204030204" pitchFamily="34" charset="0"/>
                <a:cs typeface="Times New Roman" panose="02020603050405020304" pitchFamily="18" charset="0"/>
              </a:rPr>
              <a:t> van hart</a:t>
            </a:r>
          </a:p>
          <a:p>
            <a:pPr marL="342900" lvl="0" indent="-342900" algn="l">
              <a:lnSpc>
                <a:spcPct val="200000"/>
              </a:lnSpc>
              <a:buFont typeface="Symbol" panose="05050102010706020507" pitchFamily="18" charset="2"/>
              <a:buChar char=""/>
            </a:pPr>
            <a:r>
              <a:rPr lang="nl-NL" sz="1800" dirty="0">
                <a:effectLst/>
                <a:latin typeface="+mn-lt"/>
                <a:ea typeface="Times New Roman" panose="02020603050405020304" pitchFamily="18" charset="0"/>
                <a:cs typeface="Times New Roman" panose="02020603050405020304" pitchFamily="18" charset="0"/>
              </a:rPr>
              <a:t>De kinderlijke</a:t>
            </a:r>
            <a:endParaRPr lang="nl-NL" sz="1800" dirty="0">
              <a:effectLst/>
              <a:latin typeface="+mn-lt"/>
              <a:ea typeface="Calibri" panose="020F0502020204030204" pitchFamily="34" charset="0"/>
              <a:cs typeface="Times New Roman" panose="02020603050405020304" pitchFamily="18" charset="0"/>
            </a:endParaRPr>
          </a:p>
          <a:p>
            <a:pPr marL="342900" lvl="0" indent="-342900" algn="l">
              <a:lnSpc>
                <a:spcPct val="200000"/>
              </a:lnSpc>
              <a:spcAft>
                <a:spcPts val="800"/>
              </a:spcAft>
              <a:buFont typeface="Symbol" panose="05050102010706020507" pitchFamily="18" charset="2"/>
              <a:buChar char=""/>
            </a:pPr>
            <a:endParaRPr lang="nl-NL" sz="1800" dirty="0">
              <a:effectLst/>
              <a:latin typeface="+mn-lt"/>
              <a:ea typeface="Times New Roman" panose="02020603050405020304" pitchFamily="18" charset="0"/>
              <a:cs typeface="Times New Roman" panose="02020603050405020304" pitchFamily="18" charset="0"/>
            </a:endParaRPr>
          </a:p>
          <a:p>
            <a:pPr lvl="0">
              <a:lnSpc>
                <a:spcPct val="200000"/>
              </a:lnSpc>
              <a:spcAft>
                <a:spcPts val="800"/>
              </a:spcAft>
            </a:pPr>
            <a:endParaRPr lang="nl-NL" sz="2000" u="sng" dirty="0">
              <a:effectLst/>
              <a:latin typeface="+mn-lt"/>
              <a:ea typeface="Times New Roman" panose="02020603050405020304" pitchFamily="18" charset="0"/>
              <a:cs typeface="Times New Roman" panose="02020603050405020304" pitchFamily="18" charset="0"/>
            </a:endParaRPr>
          </a:p>
          <a:p>
            <a:pPr marL="342900" lvl="0" indent="-342900" algn="l">
              <a:lnSpc>
                <a:spcPct val="200000"/>
              </a:lnSpc>
              <a:spcAft>
                <a:spcPts val="800"/>
              </a:spcAft>
              <a:buFont typeface="Symbol" panose="05050102010706020507" pitchFamily="18" charset="2"/>
              <a:buChar char=""/>
            </a:pPr>
            <a:endParaRPr lang="nl-NL" sz="1600" dirty="0">
              <a:effectLst/>
              <a:latin typeface="+mn-lt"/>
              <a:ea typeface="Calibri" panose="020F0502020204030204" pitchFamily="34" charset="0"/>
              <a:cs typeface="Times New Roman" panose="02020603050405020304" pitchFamily="18" charset="0"/>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
        <p:nvSpPr>
          <p:cNvPr id="2" name="Tekstvak 1">
            <a:extLst>
              <a:ext uri="{FF2B5EF4-FFF2-40B4-BE49-F238E27FC236}">
                <a16:creationId xmlns:a16="http://schemas.microsoft.com/office/drawing/2014/main" id="{F8DD7BD7-4B2D-4E49-B71A-A926854F6BD9}"/>
              </a:ext>
            </a:extLst>
          </p:cNvPr>
          <p:cNvSpPr txBox="1"/>
          <p:nvPr/>
        </p:nvSpPr>
        <p:spPr>
          <a:xfrm>
            <a:off x="7626285" y="2169191"/>
            <a:ext cx="4098989" cy="2290948"/>
          </a:xfrm>
          <a:prstGeom prst="rect">
            <a:avLst/>
          </a:prstGeom>
          <a:noFill/>
          <a:ln w="12700">
            <a:solidFill>
              <a:schemeClr val="accent1">
                <a:lumMod val="20000"/>
                <a:lumOff val="80000"/>
              </a:schemeClr>
            </a:solidFill>
          </a:ln>
        </p:spPr>
        <p:txBody>
          <a:bodyPr wrap="square" rtlCol="0">
            <a:spAutoFit/>
          </a:bodyPr>
          <a:lstStyle/>
          <a:p>
            <a:pPr marL="449580">
              <a:lnSpc>
                <a:spcPct val="107000"/>
              </a:lnSpc>
              <a:spcAft>
                <a:spcPts val="800"/>
              </a:spcAft>
            </a:pPr>
            <a:r>
              <a:rPr lang="nl-NL" sz="1600" i="1" dirty="0">
                <a:solidFill>
                  <a:srgbClr val="000000"/>
                </a:solidFill>
                <a:effectLst/>
                <a:ea typeface="Calibri" panose="020F0502020204030204" pitchFamily="34" charset="0"/>
                <a:cs typeface="Times New Roman" panose="02020603050405020304" pitchFamily="18" charset="0"/>
              </a:rPr>
              <a:t>Ja, Vader, want zo was het Uw welbehagen. Alle dingen zijn Mij overgegeven door Mijn Vader; en niemand kent de Zoon dan de Vader, en niemand kent de Vader dan de Zoon, en hij aan wie de Zoon het wil openbaren. (Mt 11:25-28)</a:t>
            </a:r>
            <a:endParaRPr lang="nl-NL" sz="1600" dirty="0">
              <a:effectLst/>
              <a:ea typeface="Calibri" panose="020F0502020204030204" pitchFamily="34" charset="0"/>
              <a:cs typeface="Times New Roman" panose="02020603050405020304" pitchFamily="18" charset="0"/>
            </a:endParaRPr>
          </a:p>
          <a:p>
            <a:pPr marL="457200">
              <a:lnSpc>
                <a:spcPct val="107000"/>
              </a:lnSpc>
              <a:spcAft>
                <a:spcPts val="800"/>
              </a:spcAft>
            </a:pPr>
            <a:endParaRPr lang="nl-NL" sz="1600" i="1" dirty="0"/>
          </a:p>
        </p:txBody>
      </p:sp>
      <p:sp>
        <p:nvSpPr>
          <p:cNvPr id="4" name="Tekstvak 3">
            <a:extLst>
              <a:ext uri="{FF2B5EF4-FFF2-40B4-BE49-F238E27FC236}">
                <a16:creationId xmlns:a16="http://schemas.microsoft.com/office/drawing/2014/main" id="{E1164F06-2D7F-437B-862E-B51FD52A2170}"/>
              </a:ext>
            </a:extLst>
          </p:cNvPr>
          <p:cNvSpPr txBox="1"/>
          <p:nvPr/>
        </p:nvSpPr>
        <p:spPr>
          <a:xfrm>
            <a:off x="0" y="112644"/>
            <a:ext cx="12192000" cy="584775"/>
          </a:xfrm>
          <a:prstGeom prst="rect">
            <a:avLst/>
          </a:prstGeom>
          <a:noFill/>
        </p:spPr>
        <p:txBody>
          <a:bodyPr wrap="square" rtlCol="0">
            <a:spAutoFit/>
          </a:bodyPr>
          <a:lstStyle/>
          <a:p>
            <a:pPr algn="ctr"/>
            <a:r>
              <a:rPr lang="nl-NL" sz="3200" dirty="0">
                <a:latin typeface="+mn-lt"/>
              </a:rPr>
              <a:t>Aan wie openbaart God Zich?</a:t>
            </a:r>
            <a:endParaRPr lang="nl-NL" sz="3200" dirty="0"/>
          </a:p>
        </p:txBody>
      </p:sp>
    </p:spTree>
    <p:extLst>
      <p:ext uri="{BB962C8B-B14F-4D97-AF65-F5344CB8AC3E}">
        <p14:creationId xmlns:p14="http://schemas.microsoft.com/office/powerpoint/2010/main" val="46872167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descr="https://scontent-ams3-1.xx.fbcdn.net/v/t1.0-9/13232903_1061066877276055_366034349890880382_n.jpg?oh=6fded320f163883400c670616f3179a3&amp;oe=585BBB0F"/>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02036" y="5748130"/>
            <a:ext cx="3044190" cy="997226"/>
          </a:xfrm>
          <a:prstGeom prst="rect">
            <a:avLst/>
          </a:prstGeom>
          <a:noFill/>
          <a:ln>
            <a:noFill/>
          </a:ln>
        </p:spPr>
      </p:pic>
      <p:sp>
        <p:nvSpPr>
          <p:cNvPr id="9" name="Titel 1"/>
          <p:cNvSpPr txBox="1">
            <a:spLocks/>
          </p:cNvSpPr>
          <p:nvPr/>
        </p:nvSpPr>
        <p:spPr>
          <a:xfrm>
            <a:off x="0" y="0"/>
            <a:ext cx="12192000" cy="657225"/>
          </a:xfrm>
          <a:prstGeom prst="rect">
            <a:avLst/>
          </a:prstGeom>
          <a:gradFill>
            <a:gsLst>
              <a:gs pos="0">
                <a:srgbClr val="AFD1CF"/>
              </a:gs>
              <a:gs pos="100000">
                <a:schemeClr val="bg1"/>
              </a:gs>
            </a:gsLst>
            <a:lin ang="5400000" scaled="0"/>
          </a:gradFill>
          <a:ln>
            <a:noFill/>
          </a:ln>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50000"/>
              </a:lnSpc>
            </a:pPr>
            <a:endParaRPr lang="nl-NL" sz="1800" dirty="0">
              <a:latin typeface="+mn-lt"/>
            </a:endParaRPr>
          </a:p>
          <a:p>
            <a:pPr algn="l">
              <a:lnSpc>
                <a:spcPct val="150000"/>
              </a:lnSpc>
            </a:pPr>
            <a:endParaRPr lang="nl-NL" sz="18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
        <p:nvSpPr>
          <p:cNvPr id="10" name="Titel 1"/>
          <p:cNvSpPr txBox="1">
            <a:spLocks/>
          </p:cNvSpPr>
          <p:nvPr/>
        </p:nvSpPr>
        <p:spPr>
          <a:xfrm>
            <a:off x="0" y="1104900"/>
            <a:ext cx="12192000" cy="4583964"/>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342900" lvl="0" indent="-342900" algn="l">
              <a:lnSpc>
                <a:spcPct val="200000"/>
              </a:lnSpc>
              <a:buFont typeface="Symbol" panose="05050102010706020507" pitchFamily="18" charset="2"/>
              <a:buChar char=""/>
            </a:pPr>
            <a:endParaRPr lang="nl-NL" sz="1600" dirty="0">
              <a:latin typeface="+mn-lt"/>
              <a:ea typeface="Times New Roman" panose="02020603050405020304" pitchFamily="18" charset="0"/>
              <a:cs typeface="Times New Roman" panose="02020603050405020304" pitchFamily="18" charset="0"/>
            </a:endParaRPr>
          </a:p>
          <a:p>
            <a:pPr marL="342900" lvl="0" indent="-342900" algn="l">
              <a:lnSpc>
                <a:spcPct val="200000"/>
              </a:lnSpc>
              <a:buFont typeface="Symbol" panose="05050102010706020507" pitchFamily="18" charset="2"/>
              <a:buChar char=""/>
            </a:pPr>
            <a:r>
              <a:rPr lang="nl-NL" sz="1800" dirty="0">
                <a:latin typeface="+mn-lt"/>
                <a:ea typeface="Times New Roman" panose="02020603050405020304" pitchFamily="18" charset="0"/>
                <a:cs typeface="Times New Roman" panose="02020603050405020304" pitchFamily="18" charset="0"/>
              </a:rPr>
              <a:t>De godvrezende</a:t>
            </a:r>
            <a:endParaRPr lang="nl-NL" sz="1800" dirty="0">
              <a:effectLst/>
              <a:latin typeface="+mn-lt"/>
              <a:ea typeface="Calibri" panose="020F0502020204030204" pitchFamily="34" charset="0"/>
              <a:cs typeface="Times New Roman" panose="02020603050405020304" pitchFamily="18" charset="0"/>
            </a:endParaRPr>
          </a:p>
          <a:p>
            <a:pPr marL="342900" lvl="0" indent="-342900" algn="l">
              <a:lnSpc>
                <a:spcPct val="200000"/>
              </a:lnSpc>
              <a:buFont typeface="Symbol" panose="05050102010706020507" pitchFamily="18" charset="2"/>
              <a:buChar char=""/>
            </a:pPr>
            <a:r>
              <a:rPr lang="nl-NL" sz="1800" dirty="0">
                <a:effectLst/>
                <a:latin typeface="+mn-lt"/>
                <a:ea typeface="Calibri" panose="020F0502020204030204" pitchFamily="34" charset="0"/>
                <a:cs typeface="Times New Roman" panose="02020603050405020304" pitchFamily="18" charset="0"/>
              </a:rPr>
              <a:t>De </a:t>
            </a:r>
            <a:r>
              <a:rPr lang="nl-NL" sz="1800" dirty="0" err="1">
                <a:effectLst/>
                <a:latin typeface="+mn-lt"/>
                <a:ea typeface="Calibri" panose="020F0502020204030204" pitchFamily="34" charset="0"/>
                <a:cs typeface="Times New Roman" panose="02020603050405020304" pitchFamily="18" charset="0"/>
              </a:rPr>
              <a:t>reinen</a:t>
            </a:r>
            <a:r>
              <a:rPr lang="nl-NL" sz="1800" dirty="0">
                <a:effectLst/>
                <a:latin typeface="+mn-lt"/>
                <a:ea typeface="Calibri" panose="020F0502020204030204" pitchFamily="34" charset="0"/>
                <a:cs typeface="Times New Roman" panose="02020603050405020304" pitchFamily="18" charset="0"/>
              </a:rPr>
              <a:t> van hart</a:t>
            </a:r>
          </a:p>
          <a:p>
            <a:pPr marL="342900" lvl="0" indent="-342900" algn="l">
              <a:lnSpc>
                <a:spcPct val="200000"/>
              </a:lnSpc>
              <a:buFont typeface="Symbol" panose="05050102010706020507" pitchFamily="18" charset="2"/>
              <a:buChar char=""/>
            </a:pPr>
            <a:r>
              <a:rPr lang="nl-NL" sz="1800" dirty="0">
                <a:effectLst/>
                <a:latin typeface="+mn-lt"/>
                <a:ea typeface="Times New Roman" panose="02020603050405020304" pitchFamily="18" charset="0"/>
                <a:cs typeface="Times New Roman" panose="02020603050405020304" pitchFamily="18" charset="0"/>
              </a:rPr>
              <a:t>De kinderlijke</a:t>
            </a:r>
          </a:p>
          <a:p>
            <a:pPr marL="342900" lvl="0" indent="-342900" algn="l">
              <a:lnSpc>
                <a:spcPct val="200000"/>
              </a:lnSpc>
              <a:buFont typeface="Symbol" panose="05050102010706020507" pitchFamily="18" charset="2"/>
              <a:buChar char=""/>
            </a:pPr>
            <a:r>
              <a:rPr lang="nl-NL" sz="1800" dirty="0">
                <a:effectLst/>
                <a:latin typeface="+mn-lt"/>
                <a:ea typeface="Times New Roman" panose="02020603050405020304" pitchFamily="18" charset="0"/>
                <a:cs typeface="Times New Roman" panose="02020603050405020304" pitchFamily="18" charset="0"/>
              </a:rPr>
              <a:t>De gehoorzame</a:t>
            </a:r>
            <a:endParaRPr lang="nl-NL" sz="1800" dirty="0">
              <a:effectLst/>
              <a:latin typeface="+mn-lt"/>
              <a:ea typeface="Calibri" panose="020F0502020204030204" pitchFamily="34" charset="0"/>
              <a:cs typeface="Times New Roman" panose="02020603050405020304" pitchFamily="18" charset="0"/>
            </a:endParaRPr>
          </a:p>
          <a:p>
            <a:pPr marL="342900" lvl="0" indent="-342900" algn="l">
              <a:lnSpc>
                <a:spcPct val="200000"/>
              </a:lnSpc>
              <a:spcAft>
                <a:spcPts val="800"/>
              </a:spcAft>
              <a:buFont typeface="Symbol" panose="05050102010706020507" pitchFamily="18" charset="2"/>
              <a:buChar char=""/>
            </a:pPr>
            <a:endParaRPr lang="nl-NL" sz="1800" dirty="0">
              <a:effectLst/>
              <a:latin typeface="+mn-lt"/>
              <a:ea typeface="Times New Roman" panose="02020603050405020304" pitchFamily="18" charset="0"/>
              <a:cs typeface="Times New Roman" panose="02020603050405020304" pitchFamily="18" charset="0"/>
            </a:endParaRPr>
          </a:p>
          <a:p>
            <a:pPr lvl="0">
              <a:lnSpc>
                <a:spcPct val="200000"/>
              </a:lnSpc>
              <a:spcAft>
                <a:spcPts val="800"/>
              </a:spcAft>
            </a:pPr>
            <a:endParaRPr lang="nl-NL" sz="2000" u="sng" dirty="0">
              <a:effectLst/>
              <a:latin typeface="+mn-lt"/>
              <a:ea typeface="Times New Roman" panose="02020603050405020304" pitchFamily="18" charset="0"/>
              <a:cs typeface="Times New Roman" panose="02020603050405020304" pitchFamily="18" charset="0"/>
            </a:endParaRPr>
          </a:p>
          <a:p>
            <a:pPr marL="342900" lvl="0" indent="-342900" algn="l">
              <a:lnSpc>
                <a:spcPct val="200000"/>
              </a:lnSpc>
              <a:spcAft>
                <a:spcPts val="800"/>
              </a:spcAft>
              <a:buFont typeface="Symbol" panose="05050102010706020507" pitchFamily="18" charset="2"/>
              <a:buChar char=""/>
            </a:pPr>
            <a:endParaRPr lang="nl-NL" sz="1600" dirty="0">
              <a:effectLst/>
              <a:latin typeface="+mn-lt"/>
              <a:ea typeface="Calibri" panose="020F0502020204030204" pitchFamily="34" charset="0"/>
              <a:cs typeface="Times New Roman" panose="02020603050405020304" pitchFamily="18" charset="0"/>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
        <p:nvSpPr>
          <p:cNvPr id="2" name="Tekstvak 1">
            <a:extLst>
              <a:ext uri="{FF2B5EF4-FFF2-40B4-BE49-F238E27FC236}">
                <a16:creationId xmlns:a16="http://schemas.microsoft.com/office/drawing/2014/main" id="{F8DD7BD7-4B2D-4E49-B71A-A926854F6BD9}"/>
              </a:ext>
            </a:extLst>
          </p:cNvPr>
          <p:cNvSpPr txBox="1"/>
          <p:nvPr/>
        </p:nvSpPr>
        <p:spPr>
          <a:xfrm>
            <a:off x="7626285" y="2169191"/>
            <a:ext cx="4098989" cy="1764009"/>
          </a:xfrm>
          <a:prstGeom prst="rect">
            <a:avLst/>
          </a:prstGeom>
          <a:noFill/>
          <a:ln w="12700">
            <a:solidFill>
              <a:schemeClr val="accent1">
                <a:lumMod val="20000"/>
                <a:lumOff val="80000"/>
              </a:schemeClr>
            </a:solidFill>
          </a:ln>
        </p:spPr>
        <p:txBody>
          <a:bodyPr wrap="square" rtlCol="0">
            <a:spAutoFit/>
          </a:bodyPr>
          <a:lstStyle/>
          <a:p>
            <a:pPr marL="449580">
              <a:lnSpc>
                <a:spcPct val="107000"/>
              </a:lnSpc>
              <a:spcAft>
                <a:spcPts val="800"/>
              </a:spcAft>
            </a:pPr>
            <a:r>
              <a:rPr lang="nl-NL" sz="1600" i="1" dirty="0">
                <a:solidFill>
                  <a:srgbClr val="000000"/>
                </a:solidFill>
                <a:effectLst/>
                <a:ea typeface="Calibri" panose="020F0502020204030204" pitchFamily="34" charset="0"/>
                <a:cs typeface="Times New Roman" panose="02020603050405020304" pitchFamily="18" charset="0"/>
              </a:rPr>
              <a:t>Wie Mijn geboden heeft en die in acht neemt, die is het die Mij liefheeft, en wie Mij liefheeft, hem zal Mijn Vader liefhebben; en </a:t>
            </a:r>
            <a:r>
              <a:rPr lang="nl-NL" sz="1600" b="1" i="1" dirty="0">
                <a:solidFill>
                  <a:srgbClr val="000000"/>
                </a:solidFill>
                <a:effectLst/>
                <a:ea typeface="Calibri" panose="020F0502020204030204" pitchFamily="34" charset="0"/>
                <a:cs typeface="Times New Roman" panose="02020603050405020304" pitchFamily="18" charset="0"/>
              </a:rPr>
              <a:t>Ik zal hem liefhebben en Mijzelf aan hem openbaren</a:t>
            </a:r>
            <a:r>
              <a:rPr lang="nl-NL" sz="1600" i="1" dirty="0">
                <a:solidFill>
                  <a:srgbClr val="000000"/>
                </a:solidFill>
                <a:effectLst/>
                <a:ea typeface="Calibri" panose="020F0502020204030204" pitchFamily="34" charset="0"/>
                <a:cs typeface="Times New Roman" panose="02020603050405020304" pitchFamily="18" charset="0"/>
              </a:rPr>
              <a:t>. (</a:t>
            </a:r>
            <a:r>
              <a:rPr lang="nl-NL" sz="1600" i="1" dirty="0" err="1">
                <a:solidFill>
                  <a:srgbClr val="000000"/>
                </a:solidFill>
                <a:effectLst/>
                <a:ea typeface="Calibri" panose="020F0502020204030204" pitchFamily="34" charset="0"/>
                <a:cs typeface="Times New Roman" panose="02020603050405020304" pitchFamily="18" charset="0"/>
              </a:rPr>
              <a:t>Jh</a:t>
            </a:r>
            <a:r>
              <a:rPr lang="nl-NL" sz="1600" i="1" dirty="0">
                <a:solidFill>
                  <a:srgbClr val="000000"/>
                </a:solidFill>
                <a:effectLst/>
                <a:ea typeface="Calibri" panose="020F0502020204030204" pitchFamily="34" charset="0"/>
                <a:cs typeface="Times New Roman" panose="02020603050405020304" pitchFamily="18" charset="0"/>
              </a:rPr>
              <a:t>. 14:21)</a:t>
            </a:r>
            <a:endParaRPr lang="nl-NL" sz="1600" dirty="0">
              <a:effectLst/>
              <a:ea typeface="Calibri" panose="020F0502020204030204" pitchFamily="34" charset="0"/>
              <a:cs typeface="Times New Roman" panose="02020603050405020304" pitchFamily="18" charset="0"/>
            </a:endParaRPr>
          </a:p>
          <a:p>
            <a:pPr marL="457200">
              <a:lnSpc>
                <a:spcPct val="107000"/>
              </a:lnSpc>
              <a:spcAft>
                <a:spcPts val="800"/>
              </a:spcAft>
            </a:pPr>
            <a:endParaRPr lang="nl-NL" sz="1600" i="1" dirty="0"/>
          </a:p>
        </p:txBody>
      </p:sp>
      <p:sp>
        <p:nvSpPr>
          <p:cNvPr id="3" name="Tekstvak 2">
            <a:extLst>
              <a:ext uri="{FF2B5EF4-FFF2-40B4-BE49-F238E27FC236}">
                <a16:creationId xmlns:a16="http://schemas.microsoft.com/office/drawing/2014/main" id="{8DF980F8-5D32-4187-A109-BBE5F6C13C2F}"/>
              </a:ext>
            </a:extLst>
          </p:cNvPr>
          <p:cNvSpPr txBox="1"/>
          <p:nvPr/>
        </p:nvSpPr>
        <p:spPr>
          <a:xfrm>
            <a:off x="0" y="112644"/>
            <a:ext cx="12192000" cy="584775"/>
          </a:xfrm>
          <a:prstGeom prst="rect">
            <a:avLst/>
          </a:prstGeom>
          <a:noFill/>
        </p:spPr>
        <p:txBody>
          <a:bodyPr wrap="square" rtlCol="0">
            <a:spAutoFit/>
          </a:bodyPr>
          <a:lstStyle/>
          <a:p>
            <a:pPr algn="ctr"/>
            <a:r>
              <a:rPr lang="nl-NL" sz="3200" dirty="0">
                <a:latin typeface="+mn-lt"/>
              </a:rPr>
              <a:t>Aan wie openbaart God Zich?</a:t>
            </a:r>
            <a:endParaRPr lang="nl-NL" sz="3200" dirty="0"/>
          </a:p>
        </p:txBody>
      </p:sp>
    </p:spTree>
    <p:extLst>
      <p:ext uri="{BB962C8B-B14F-4D97-AF65-F5344CB8AC3E}">
        <p14:creationId xmlns:p14="http://schemas.microsoft.com/office/powerpoint/2010/main" val="348016741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descr="https://scontent-ams3-1.xx.fbcdn.net/v/t1.0-9/13232903_1061066877276055_366034349890880382_n.jpg?oh=6fded320f163883400c670616f3179a3&amp;oe=585BBB0F"/>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02036" y="5748130"/>
            <a:ext cx="3044190" cy="997226"/>
          </a:xfrm>
          <a:prstGeom prst="rect">
            <a:avLst/>
          </a:prstGeom>
          <a:noFill/>
          <a:ln>
            <a:noFill/>
          </a:ln>
        </p:spPr>
      </p:pic>
      <p:sp>
        <p:nvSpPr>
          <p:cNvPr id="9" name="Titel 1"/>
          <p:cNvSpPr txBox="1">
            <a:spLocks/>
          </p:cNvSpPr>
          <p:nvPr/>
        </p:nvSpPr>
        <p:spPr>
          <a:xfrm>
            <a:off x="0" y="0"/>
            <a:ext cx="12192000" cy="657225"/>
          </a:xfrm>
          <a:prstGeom prst="rect">
            <a:avLst/>
          </a:prstGeom>
          <a:gradFill>
            <a:gsLst>
              <a:gs pos="0">
                <a:srgbClr val="AFD1CF"/>
              </a:gs>
              <a:gs pos="100000">
                <a:schemeClr val="bg1"/>
              </a:gs>
            </a:gsLst>
            <a:lin ang="5400000" scaled="0"/>
          </a:gradFill>
          <a:ln>
            <a:noFill/>
          </a:ln>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50000"/>
              </a:lnSpc>
            </a:pPr>
            <a:endParaRPr lang="nl-NL" sz="1800" dirty="0">
              <a:latin typeface="+mn-lt"/>
            </a:endParaRPr>
          </a:p>
          <a:p>
            <a:pPr algn="l">
              <a:lnSpc>
                <a:spcPct val="150000"/>
              </a:lnSpc>
            </a:pPr>
            <a:endParaRPr lang="nl-NL" sz="18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
        <p:nvSpPr>
          <p:cNvPr id="10" name="Titel 1"/>
          <p:cNvSpPr txBox="1">
            <a:spLocks/>
          </p:cNvSpPr>
          <p:nvPr/>
        </p:nvSpPr>
        <p:spPr>
          <a:xfrm>
            <a:off x="0" y="1104900"/>
            <a:ext cx="6096000" cy="4583964"/>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342900" lvl="0" indent="-342900" algn="l">
              <a:lnSpc>
                <a:spcPct val="200000"/>
              </a:lnSpc>
              <a:buFont typeface="Symbol" panose="05050102010706020507" pitchFamily="18" charset="2"/>
              <a:buChar char=""/>
            </a:pPr>
            <a:endParaRPr lang="nl-NL" sz="1600" dirty="0">
              <a:latin typeface="+mn-lt"/>
              <a:ea typeface="Times New Roman" panose="02020603050405020304" pitchFamily="18" charset="0"/>
              <a:cs typeface="Times New Roman" panose="02020603050405020304" pitchFamily="18" charset="0"/>
            </a:endParaRPr>
          </a:p>
          <a:p>
            <a:pPr lvl="0" algn="l">
              <a:lnSpc>
                <a:spcPct val="200000"/>
              </a:lnSpc>
            </a:pPr>
            <a:endParaRPr lang="nl-NL" sz="1800" dirty="0">
              <a:latin typeface="+mn-lt"/>
              <a:ea typeface="Times New Roman" panose="02020603050405020304" pitchFamily="18" charset="0"/>
              <a:cs typeface="Times New Roman" panose="02020603050405020304" pitchFamily="18" charset="0"/>
            </a:endParaRPr>
          </a:p>
          <a:p>
            <a:pPr lvl="0" algn="l">
              <a:lnSpc>
                <a:spcPct val="200000"/>
              </a:lnSpc>
            </a:pPr>
            <a:endParaRPr lang="nl-NL" sz="1800" dirty="0">
              <a:latin typeface="+mn-lt"/>
              <a:ea typeface="Times New Roman" panose="02020603050405020304" pitchFamily="18" charset="0"/>
              <a:cs typeface="Times New Roman" panose="02020603050405020304" pitchFamily="18" charset="0"/>
            </a:endParaRPr>
          </a:p>
          <a:p>
            <a:pPr lvl="0">
              <a:lnSpc>
                <a:spcPct val="200000"/>
              </a:lnSpc>
            </a:pPr>
            <a:r>
              <a:rPr lang="nl-NL" sz="2400" dirty="0">
                <a:latin typeface="+mn-lt"/>
                <a:ea typeface="Times New Roman" panose="02020603050405020304" pitchFamily="18" charset="0"/>
                <a:cs typeface="Times New Roman" panose="02020603050405020304" pitchFamily="18" charset="0"/>
              </a:rPr>
              <a:t>Het kost je wat om God te leren kennen</a:t>
            </a:r>
            <a:endParaRPr lang="nl-NL" sz="2400" dirty="0">
              <a:effectLst/>
              <a:latin typeface="+mn-lt"/>
              <a:ea typeface="Calibri" panose="020F0502020204030204" pitchFamily="34" charset="0"/>
              <a:cs typeface="Times New Roman" panose="02020603050405020304" pitchFamily="18" charset="0"/>
            </a:endParaRPr>
          </a:p>
          <a:p>
            <a:pPr marL="342900" lvl="0" indent="-342900" algn="l">
              <a:lnSpc>
                <a:spcPct val="200000"/>
              </a:lnSpc>
              <a:buFont typeface="Symbol" panose="05050102010706020507" pitchFamily="18" charset="2"/>
              <a:buChar char=""/>
            </a:pPr>
            <a:endParaRPr lang="nl-NL" sz="1800" dirty="0">
              <a:effectLst/>
              <a:latin typeface="+mn-lt"/>
              <a:ea typeface="Times New Roman" panose="02020603050405020304" pitchFamily="18" charset="0"/>
              <a:cs typeface="Times New Roman" panose="02020603050405020304" pitchFamily="18" charset="0"/>
            </a:endParaRPr>
          </a:p>
          <a:p>
            <a:pPr marL="342900" lvl="0" indent="-342900" algn="l">
              <a:lnSpc>
                <a:spcPct val="200000"/>
              </a:lnSpc>
              <a:spcAft>
                <a:spcPts val="800"/>
              </a:spcAft>
              <a:buFont typeface="Symbol" panose="05050102010706020507" pitchFamily="18" charset="2"/>
              <a:buChar char=""/>
            </a:pPr>
            <a:endParaRPr lang="nl-NL" sz="1800" dirty="0">
              <a:effectLst/>
              <a:latin typeface="+mn-lt"/>
              <a:ea typeface="Times New Roman" panose="02020603050405020304" pitchFamily="18" charset="0"/>
              <a:cs typeface="Times New Roman" panose="02020603050405020304" pitchFamily="18" charset="0"/>
            </a:endParaRPr>
          </a:p>
          <a:p>
            <a:pPr lvl="0">
              <a:lnSpc>
                <a:spcPct val="200000"/>
              </a:lnSpc>
              <a:spcAft>
                <a:spcPts val="800"/>
              </a:spcAft>
            </a:pPr>
            <a:endParaRPr lang="nl-NL" sz="2000" u="sng" dirty="0">
              <a:effectLst/>
              <a:latin typeface="+mn-lt"/>
              <a:ea typeface="Times New Roman" panose="02020603050405020304" pitchFamily="18" charset="0"/>
              <a:cs typeface="Times New Roman" panose="02020603050405020304" pitchFamily="18" charset="0"/>
            </a:endParaRPr>
          </a:p>
          <a:p>
            <a:pPr marL="342900" lvl="0" indent="-342900" algn="l">
              <a:lnSpc>
                <a:spcPct val="200000"/>
              </a:lnSpc>
              <a:spcAft>
                <a:spcPts val="800"/>
              </a:spcAft>
              <a:buFont typeface="Symbol" panose="05050102010706020507" pitchFamily="18" charset="2"/>
              <a:buChar char=""/>
            </a:pPr>
            <a:endParaRPr lang="nl-NL" sz="1600" dirty="0">
              <a:effectLst/>
              <a:latin typeface="+mn-lt"/>
              <a:ea typeface="Calibri" panose="020F0502020204030204" pitchFamily="34" charset="0"/>
              <a:cs typeface="Times New Roman" panose="02020603050405020304" pitchFamily="18" charset="0"/>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
        <p:nvSpPr>
          <p:cNvPr id="2" name="Tekstvak 1">
            <a:extLst>
              <a:ext uri="{FF2B5EF4-FFF2-40B4-BE49-F238E27FC236}">
                <a16:creationId xmlns:a16="http://schemas.microsoft.com/office/drawing/2014/main" id="{F8DD7BD7-4B2D-4E49-B71A-A926854F6BD9}"/>
              </a:ext>
            </a:extLst>
          </p:cNvPr>
          <p:cNvSpPr txBox="1"/>
          <p:nvPr/>
        </p:nvSpPr>
        <p:spPr>
          <a:xfrm>
            <a:off x="7550871" y="1732984"/>
            <a:ext cx="4098989" cy="2554417"/>
          </a:xfrm>
          <a:prstGeom prst="rect">
            <a:avLst/>
          </a:prstGeom>
          <a:noFill/>
          <a:ln w="12700">
            <a:solidFill>
              <a:schemeClr val="accent1">
                <a:lumMod val="20000"/>
                <a:lumOff val="80000"/>
              </a:schemeClr>
            </a:solidFill>
          </a:ln>
        </p:spPr>
        <p:txBody>
          <a:bodyPr wrap="square" rtlCol="0">
            <a:spAutoFit/>
          </a:bodyPr>
          <a:lstStyle/>
          <a:p>
            <a:pPr marL="449580">
              <a:lnSpc>
                <a:spcPct val="107000"/>
              </a:lnSpc>
              <a:spcAft>
                <a:spcPts val="800"/>
              </a:spcAft>
            </a:pPr>
            <a:r>
              <a:rPr lang="nl-NL" sz="1600" i="1" dirty="0">
                <a:solidFill>
                  <a:srgbClr val="000000"/>
                </a:solidFill>
                <a:effectLst/>
                <a:ea typeface="Calibri" panose="020F0502020204030204" pitchFamily="34" charset="0"/>
                <a:cs typeface="Times New Roman" panose="02020603050405020304" pitchFamily="18" charset="0"/>
              </a:rPr>
              <a:t>Maar wat winst voor mij was, dat heb ik om Christus’ wil als schade beschouwd. Ja beslist, ik beschouw ook alles als schade vanwege de voortreffelijkheid van de kennis van Christus Jezus, mijn Heere, om Wie ik dat alles als schade ervaren heb. En ik beschouw het als vuiligheid, opdat ik Christus mag winnen (</a:t>
            </a:r>
            <a:r>
              <a:rPr lang="nl-NL" sz="1600" i="1" dirty="0" err="1">
                <a:solidFill>
                  <a:srgbClr val="000000"/>
                </a:solidFill>
                <a:effectLst/>
                <a:ea typeface="Calibri" panose="020F0502020204030204" pitchFamily="34" charset="0"/>
                <a:cs typeface="Times New Roman" panose="02020603050405020304" pitchFamily="18" charset="0"/>
              </a:rPr>
              <a:t>Fp</a:t>
            </a:r>
            <a:r>
              <a:rPr lang="nl-NL" sz="1600" i="1" dirty="0">
                <a:solidFill>
                  <a:srgbClr val="000000"/>
                </a:solidFill>
                <a:effectLst/>
                <a:ea typeface="Calibri" panose="020F0502020204030204" pitchFamily="34" charset="0"/>
                <a:cs typeface="Times New Roman" panose="02020603050405020304" pitchFamily="18" charset="0"/>
              </a:rPr>
              <a:t>. 3:8)</a:t>
            </a:r>
            <a:endParaRPr lang="nl-NL" sz="1600" dirty="0">
              <a:effectLst/>
              <a:ea typeface="Calibri" panose="020F0502020204030204" pitchFamily="34" charset="0"/>
              <a:cs typeface="Times New Roman" panose="02020603050405020304" pitchFamily="18" charset="0"/>
            </a:endParaRPr>
          </a:p>
          <a:p>
            <a:pPr marL="457200">
              <a:lnSpc>
                <a:spcPct val="107000"/>
              </a:lnSpc>
              <a:spcAft>
                <a:spcPts val="800"/>
              </a:spcAft>
            </a:pPr>
            <a:endParaRPr lang="nl-NL" sz="1600" i="1" dirty="0"/>
          </a:p>
        </p:txBody>
      </p:sp>
      <p:sp>
        <p:nvSpPr>
          <p:cNvPr id="4" name="Tekstvak 3">
            <a:extLst>
              <a:ext uri="{FF2B5EF4-FFF2-40B4-BE49-F238E27FC236}">
                <a16:creationId xmlns:a16="http://schemas.microsoft.com/office/drawing/2014/main" id="{A4327D3B-6F31-4396-905A-470D7EF27B5E}"/>
              </a:ext>
            </a:extLst>
          </p:cNvPr>
          <p:cNvSpPr txBox="1"/>
          <p:nvPr/>
        </p:nvSpPr>
        <p:spPr>
          <a:xfrm>
            <a:off x="7550870" y="4470921"/>
            <a:ext cx="4098989" cy="871008"/>
          </a:xfrm>
          <a:prstGeom prst="rect">
            <a:avLst/>
          </a:prstGeom>
          <a:noFill/>
          <a:ln w="12700">
            <a:solidFill>
              <a:schemeClr val="accent1">
                <a:lumMod val="20000"/>
                <a:lumOff val="80000"/>
              </a:schemeClr>
            </a:solidFill>
          </a:ln>
        </p:spPr>
        <p:txBody>
          <a:bodyPr wrap="square" rtlCol="0">
            <a:spAutoFit/>
          </a:bodyPr>
          <a:lstStyle/>
          <a:p>
            <a:pPr marL="457200">
              <a:lnSpc>
                <a:spcPct val="107000"/>
              </a:lnSpc>
              <a:spcAft>
                <a:spcPts val="800"/>
              </a:spcAft>
            </a:pPr>
            <a:r>
              <a:rPr lang="nl-NL" sz="1600" i="1" dirty="0"/>
              <a:t>…opdat ik Hem mag kennen, en de kracht van Zijn opstanding en de gemeenschap aan Zijn lijden…(</a:t>
            </a:r>
            <a:r>
              <a:rPr lang="nl-NL" sz="1600" i="1" dirty="0" err="1"/>
              <a:t>Fp</a:t>
            </a:r>
            <a:r>
              <a:rPr lang="nl-NL" sz="1600" i="1" dirty="0"/>
              <a:t>. 3:10)</a:t>
            </a:r>
          </a:p>
        </p:txBody>
      </p:sp>
    </p:spTree>
    <p:extLst>
      <p:ext uri="{BB962C8B-B14F-4D97-AF65-F5344CB8AC3E}">
        <p14:creationId xmlns:p14="http://schemas.microsoft.com/office/powerpoint/2010/main" val="344347698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descr="https://scontent-ams3-1.xx.fbcdn.net/v/t1.0-9/13232903_1061066877276055_366034349890880382_n.jpg?oh=6fded320f163883400c670616f3179a3&amp;oe=585BBB0F"/>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02036" y="5748130"/>
            <a:ext cx="3044190" cy="997226"/>
          </a:xfrm>
          <a:prstGeom prst="rect">
            <a:avLst/>
          </a:prstGeom>
          <a:noFill/>
          <a:ln>
            <a:noFill/>
          </a:ln>
        </p:spPr>
      </p:pic>
      <p:sp>
        <p:nvSpPr>
          <p:cNvPr id="9" name="Titel 1"/>
          <p:cNvSpPr txBox="1">
            <a:spLocks/>
          </p:cNvSpPr>
          <p:nvPr/>
        </p:nvSpPr>
        <p:spPr>
          <a:xfrm>
            <a:off x="0" y="0"/>
            <a:ext cx="12192000" cy="657225"/>
          </a:xfrm>
          <a:prstGeom prst="rect">
            <a:avLst/>
          </a:prstGeom>
          <a:gradFill>
            <a:gsLst>
              <a:gs pos="0">
                <a:srgbClr val="AFD1CF"/>
              </a:gs>
              <a:gs pos="100000">
                <a:schemeClr val="bg1"/>
              </a:gs>
            </a:gsLst>
            <a:lin ang="5400000" scaled="0"/>
          </a:gradFill>
          <a:ln>
            <a:noFill/>
          </a:ln>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50000"/>
              </a:lnSpc>
            </a:pPr>
            <a:endParaRPr lang="nl-NL" sz="1800" dirty="0">
              <a:latin typeface="+mn-lt"/>
            </a:endParaRPr>
          </a:p>
          <a:p>
            <a:pPr algn="l">
              <a:lnSpc>
                <a:spcPct val="150000"/>
              </a:lnSpc>
            </a:pPr>
            <a:endParaRPr lang="nl-NL" sz="18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
        <p:nvSpPr>
          <p:cNvPr id="10" name="Titel 1"/>
          <p:cNvSpPr txBox="1">
            <a:spLocks/>
          </p:cNvSpPr>
          <p:nvPr/>
        </p:nvSpPr>
        <p:spPr>
          <a:xfrm>
            <a:off x="0" y="1104900"/>
            <a:ext cx="6096000" cy="4583964"/>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342900" lvl="0" indent="-342900" algn="l">
              <a:lnSpc>
                <a:spcPct val="200000"/>
              </a:lnSpc>
              <a:buFont typeface="Symbol" panose="05050102010706020507" pitchFamily="18" charset="2"/>
              <a:buChar char=""/>
            </a:pPr>
            <a:endParaRPr lang="nl-NL" sz="1600" dirty="0">
              <a:latin typeface="+mn-lt"/>
              <a:ea typeface="Times New Roman" panose="02020603050405020304" pitchFamily="18" charset="0"/>
              <a:cs typeface="Times New Roman" panose="02020603050405020304" pitchFamily="18" charset="0"/>
            </a:endParaRPr>
          </a:p>
          <a:p>
            <a:pPr lvl="0" algn="l">
              <a:lnSpc>
                <a:spcPct val="200000"/>
              </a:lnSpc>
            </a:pPr>
            <a:endParaRPr lang="nl-NL" sz="1800" dirty="0">
              <a:latin typeface="+mn-lt"/>
              <a:ea typeface="Times New Roman" panose="02020603050405020304" pitchFamily="18" charset="0"/>
              <a:cs typeface="Times New Roman" panose="02020603050405020304" pitchFamily="18" charset="0"/>
            </a:endParaRPr>
          </a:p>
          <a:p>
            <a:pPr lvl="0" algn="l">
              <a:lnSpc>
                <a:spcPct val="200000"/>
              </a:lnSpc>
            </a:pPr>
            <a:endParaRPr lang="nl-NL" sz="1800" dirty="0">
              <a:latin typeface="+mn-lt"/>
              <a:ea typeface="Times New Roman" panose="02020603050405020304" pitchFamily="18" charset="0"/>
              <a:cs typeface="Times New Roman" panose="02020603050405020304" pitchFamily="18" charset="0"/>
            </a:endParaRPr>
          </a:p>
          <a:p>
            <a:pPr lvl="0">
              <a:lnSpc>
                <a:spcPct val="200000"/>
              </a:lnSpc>
            </a:pPr>
            <a:r>
              <a:rPr lang="nl-NL" sz="2400" dirty="0">
                <a:latin typeface="+mn-lt"/>
                <a:ea typeface="Times New Roman" panose="02020603050405020304" pitchFamily="18" charset="0"/>
                <a:cs typeface="Times New Roman" panose="02020603050405020304" pitchFamily="18" charset="0"/>
              </a:rPr>
              <a:t>God is een God van nieuwe kansen</a:t>
            </a:r>
            <a:endParaRPr lang="nl-NL" sz="2400" dirty="0">
              <a:effectLst/>
              <a:latin typeface="+mn-lt"/>
              <a:ea typeface="Calibri" panose="020F0502020204030204" pitchFamily="34" charset="0"/>
              <a:cs typeface="Times New Roman" panose="02020603050405020304" pitchFamily="18" charset="0"/>
            </a:endParaRPr>
          </a:p>
          <a:p>
            <a:pPr marL="342900" lvl="0" indent="-342900" algn="l">
              <a:lnSpc>
                <a:spcPct val="200000"/>
              </a:lnSpc>
              <a:buFont typeface="Symbol" panose="05050102010706020507" pitchFamily="18" charset="2"/>
              <a:buChar char=""/>
            </a:pPr>
            <a:endParaRPr lang="nl-NL" sz="1800" dirty="0">
              <a:effectLst/>
              <a:latin typeface="+mn-lt"/>
              <a:ea typeface="Times New Roman" panose="02020603050405020304" pitchFamily="18" charset="0"/>
              <a:cs typeface="Times New Roman" panose="02020603050405020304" pitchFamily="18" charset="0"/>
            </a:endParaRPr>
          </a:p>
          <a:p>
            <a:pPr marL="342900" lvl="0" indent="-342900" algn="l">
              <a:lnSpc>
                <a:spcPct val="200000"/>
              </a:lnSpc>
              <a:spcAft>
                <a:spcPts val="800"/>
              </a:spcAft>
              <a:buFont typeface="Symbol" panose="05050102010706020507" pitchFamily="18" charset="2"/>
              <a:buChar char=""/>
            </a:pPr>
            <a:endParaRPr lang="nl-NL" sz="1800" dirty="0">
              <a:effectLst/>
              <a:latin typeface="+mn-lt"/>
              <a:ea typeface="Times New Roman" panose="02020603050405020304" pitchFamily="18" charset="0"/>
              <a:cs typeface="Times New Roman" panose="02020603050405020304" pitchFamily="18" charset="0"/>
            </a:endParaRPr>
          </a:p>
          <a:p>
            <a:pPr lvl="0">
              <a:lnSpc>
                <a:spcPct val="200000"/>
              </a:lnSpc>
              <a:spcAft>
                <a:spcPts val="800"/>
              </a:spcAft>
            </a:pPr>
            <a:endParaRPr lang="nl-NL" sz="2000" u="sng" dirty="0">
              <a:effectLst/>
              <a:latin typeface="+mn-lt"/>
              <a:ea typeface="Times New Roman" panose="02020603050405020304" pitchFamily="18" charset="0"/>
              <a:cs typeface="Times New Roman" panose="02020603050405020304" pitchFamily="18" charset="0"/>
            </a:endParaRPr>
          </a:p>
          <a:p>
            <a:pPr marL="342900" lvl="0" indent="-342900" algn="l">
              <a:lnSpc>
                <a:spcPct val="200000"/>
              </a:lnSpc>
              <a:spcAft>
                <a:spcPts val="800"/>
              </a:spcAft>
              <a:buFont typeface="Symbol" panose="05050102010706020507" pitchFamily="18" charset="2"/>
              <a:buChar char=""/>
            </a:pPr>
            <a:endParaRPr lang="nl-NL" sz="1600" dirty="0">
              <a:effectLst/>
              <a:latin typeface="+mn-lt"/>
              <a:ea typeface="Calibri" panose="020F0502020204030204" pitchFamily="34" charset="0"/>
              <a:cs typeface="Times New Roman" panose="02020603050405020304" pitchFamily="18" charset="0"/>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
        <p:nvSpPr>
          <p:cNvPr id="2" name="Tekstvak 1">
            <a:extLst>
              <a:ext uri="{FF2B5EF4-FFF2-40B4-BE49-F238E27FC236}">
                <a16:creationId xmlns:a16="http://schemas.microsoft.com/office/drawing/2014/main" id="{F8DD7BD7-4B2D-4E49-B71A-A926854F6BD9}"/>
              </a:ext>
            </a:extLst>
          </p:cNvPr>
          <p:cNvSpPr txBox="1"/>
          <p:nvPr/>
        </p:nvSpPr>
        <p:spPr>
          <a:xfrm>
            <a:off x="7550871" y="1732984"/>
            <a:ext cx="4098989" cy="2657009"/>
          </a:xfrm>
          <a:prstGeom prst="rect">
            <a:avLst/>
          </a:prstGeom>
          <a:noFill/>
          <a:ln w="12700">
            <a:solidFill>
              <a:schemeClr val="accent1">
                <a:lumMod val="20000"/>
                <a:lumOff val="80000"/>
              </a:schemeClr>
            </a:solidFill>
          </a:ln>
        </p:spPr>
        <p:txBody>
          <a:bodyPr wrap="square" rtlCol="0">
            <a:spAutoFit/>
          </a:bodyPr>
          <a:lstStyle/>
          <a:p>
            <a:pPr marL="449580">
              <a:lnSpc>
                <a:spcPct val="107000"/>
              </a:lnSpc>
              <a:spcAft>
                <a:spcPts val="800"/>
              </a:spcAft>
            </a:pPr>
            <a:r>
              <a:rPr lang="nl-NL" sz="1600" i="1" dirty="0">
                <a:solidFill>
                  <a:srgbClr val="000000"/>
                </a:solidFill>
                <a:effectLst/>
                <a:ea typeface="Calibri" panose="020F0502020204030204" pitchFamily="34" charset="0"/>
                <a:cs typeface="Times New Roman" panose="02020603050405020304" pitchFamily="18" charset="0"/>
              </a:rPr>
              <a:t>Ik zal u de jaren vergoeden die de veldsprinkhaan, de jonge sprinkhaan, de </a:t>
            </a:r>
            <a:r>
              <a:rPr lang="nl-NL" sz="1600" i="1" dirty="0" err="1">
                <a:solidFill>
                  <a:srgbClr val="000000"/>
                </a:solidFill>
                <a:effectLst/>
                <a:ea typeface="Calibri" panose="020F0502020204030204" pitchFamily="34" charset="0"/>
                <a:cs typeface="Times New Roman" panose="02020603050405020304" pitchFamily="18" charset="0"/>
              </a:rPr>
              <a:t>zwermspinkhaan</a:t>
            </a:r>
            <a:r>
              <a:rPr lang="nl-NL" sz="1600" i="1" dirty="0">
                <a:solidFill>
                  <a:srgbClr val="000000"/>
                </a:solidFill>
                <a:effectLst/>
                <a:ea typeface="Calibri" panose="020F0502020204030204" pitchFamily="34" charset="0"/>
                <a:cs typeface="Times New Roman" panose="02020603050405020304" pitchFamily="18" charset="0"/>
              </a:rPr>
              <a:t> en de </a:t>
            </a:r>
            <a:r>
              <a:rPr lang="nl-NL" sz="1600" i="1" dirty="0" err="1">
                <a:solidFill>
                  <a:srgbClr val="000000"/>
                </a:solidFill>
                <a:effectLst/>
                <a:ea typeface="Calibri" panose="020F0502020204030204" pitchFamily="34" charset="0"/>
                <a:cs typeface="Times New Roman" panose="02020603050405020304" pitchFamily="18" charset="0"/>
              </a:rPr>
              <a:t>trekspinkhaan</a:t>
            </a:r>
            <a:r>
              <a:rPr lang="nl-NL" sz="1600" i="1" dirty="0">
                <a:solidFill>
                  <a:srgbClr val="000000"/>
                </a:solidFill>
                <a:effectLst/>
                <a:ea typeface="Calibri" panose="020F0502020204030204" pitchFamily="34" charset="0"/>
                <a:cs typeface="Times New Roman" panose="02020603050405020304" pitchFamily="18" charset="0"/>
              </a:rPr>
              <a:t> hebben opgegeten….</a:t>
            </a:r>
          </a:p>
          <a:p>
            <a:pPr marL="449580">
              <a:lnSpc>
                <a:spcPct val="107000"/>
              </a:lnSpc>
              <a:spcAft>
                <a:spcPts val="800"/>
              </a:spcAft>
            </a:pPr>
            <a:r>
              <a:rPr lang="nl-NL" sz="1600" i="1" dirty="0">
                <a:solidFill>
                  <a:srgbClr val="000000"/>
                </a:solidFill>
                <a:ea typeface="Calibri" panose="020F0502020204030204" pitchFamily="34" charset="0"/>
                <a:cs typeface="Times New Roman" panose="02020603050405020304" pitchFamily="18" charset="0"/>
              </a:rPr>
              <a:t>Dan zult u overvloedig en tot verzadiging eten en de Naam van de Heere uw God prijzen Die wonderlijk met u heeft gehandeld</a:t>
            </a:r>
            <a:r>
              <a:rPr lang="nl-NL" sz="1600" i="1" dirty="0">
                <a:solidFill>
                  <a:srgbClr val="000000"/>
                </a:solidFill>
                <a:effectLst/>
                <a:ea typeface="Calibri" panose="020F0502020204030204" pitchFamily="34" charset="0"/>
                <a:cs typeface="Times New Roman" panose="02020603050405020304" pitchFamily="18" charset="0"/>
              </a:rPr>
              <a:t> (Joel 2:25, 26)</a:t>
            </a:r>
            <a:endParaRPr lang="nl-NL" sz="1600" dirty="0">
              <a:effectLst/>
              <a:ea typeface="Calibri" panose="020F0502020204030204" pitchFamily="34" charset="0"/>
              <a:cs typeface="Times New Roman" panose="02020603050405020304" pitchFamily="18" charset="0"/>
            </a:endParaRPr>
          </a:p>
          <a:p>
            <a:pPr marL="457200">
              <a:lnSpc>
                <a:spcPct val="107000"/>
              </a:lnSpc>
              <a:spcAft>
                <a:spcPts val="800"/>
              </a:spcAft>
            </a:pPr>
            <a:endParaRPr lang="nl-NL" sz="1600" i="1" dirty="0"/>
          </a:p>
        </p:txBody>
      </p:sp>
    </p:spTree>
    <p:extLst>
      <p:ext uri="{BB962C8B-B14F-4D97-AF65-F5344CB8AC3E}">
        <p14:creationId xmlns:p14="http://schemas.microsoft.com/office/powerpoint/2010/main" val="26155271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descr="https://scontent-ams3-1.xx.fbcdn.net/v/t1.0-9/13232903_1061066877276055_366034349890880382_n.jpg?oh=6fded320f163883400c670616f3179a3&amp;oe=585BBB0F"/>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02036" y="5748130"/>
            <a:ext cx="3044190" cy="997226"/>
          </a:xfrm>
          <a:prstGeom prst="rect">
            <a:avLst/>
          </a:prstGeom>
          <a:noFill/>
          <a:ln>
            <a:noFill/>
          </a:ln>
        </p:spPr>
      </p:pic>
      <p:sp>
        <p:nvSpPr>
          <p:cNvPr id="9" name="Titel 1"/>
          <p:cNvSpPr txBox="1">
            <a:spLocks/>
          </p:cNvSpPr>
          <p:nvPr/>
        </p:nvSpPr>
        <p:spPr>
          <a:xfrm>
            <a:off x="0" y="0"/>
            <a:ext cx="12192000" cy="657225"/>
          </a:xfrm>
          <a:prstGeom prst="rect">
            <a:avLst/>
          </a:prstGeom>
          <a:gradFill>
            <a:gsLst>
              <a:gs pos="0">
                <a:srgbClr val="AFD1CF"/>
              </a:gs>
              <a:gs pos="100000">
                <a:schemeClr val="bg1"/>
              </a:gs>
            </a:gsLst>
            <a:lin ang="5400000" scaled="0"/>
          </a:gradFill>
          <a:ln>
            <a:noFill/>
          </a:ln>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50000"/>
              </a:lnSpc>
            </a:pPr>
            <a:endParaRPr lang="nl-NL" sz="1800" dirty="0">
              <a:latin typeface="+mn-lt"/>
            </a:endParaRPr>
          </a:p>
          <a:p>
            <a:pPr algn="l">
              <a:lnSpc>
                <a:spcPct val="150000"/>
              </a:lnSpc>
            </a:pPr>
            <a:endParaRPr lang="nl-NL" sz="18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
        <p:nvSpPr>
          <p:cNvPr id="10" name="Titel 1"/>
          <p:cNvSpPr txBox="1">
            <a:spLocks/>
          </p:cNvSpPr>
          <p:nvPr/>
        </p:nvSpPr>
        <p:spPr>
          <a:xfrm>
            <a:off x="466726" y="1104900"/>
            <a:ext cx="11725274" cy="4583964"/>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50000"/>
              </a:lnSpc>
            </a:pPr>
            <a:r>
              <a:rPr lang="nl-NL" sz="2000" u="sng" dirty="0">
                <a:latin typeface="+mn-lt"/>
              </a:rPr>
              <a:t>Wat is jouw motivatie wanneer je de Bijbel leest?</a:t>
            </a:r>
          </a:p>
          <a:p>
            <a:pPr marL="342900" lvl="0" indent="-342900" algn="l">
              <a:lnSpc>
                <a:spcPct val="200000"/>
              </a:lnSpc>
              <a:buFont typeface="Symbol" panose="05050102010706020507" pitchFamily="18" charset="2"/>
              <a:buChar char=""/>
            </a:pPr>
            <a:r>
              <a:rPr lang="nl-NL" sz="1800" dirty="0">
                <a:effectLst/>
                <a:latin typeface="+mn-lt"/>
                <a:ea typeface="Times New Roman" panose="02020603050405020304" pitchFamily="18" charset="0"/>
                <a:cs typeface="Times New Roman" panose="02020603050405020304" pitchFamily="18" charset="0"/>
              </a:rPr>
              <a:t>Tekst vinden ter bemoediging</a:t>
            </a:r>
            <a:endParaRPr lang="nl-NL" sz="1800" dirty="0">
              <a:effectLst/>
              <a:latin typeface="+mn-lt"/>
              <a:ea typeface="Calibri" panose="020F0502020204030204" pitchFamily="34" charset="0"/>
              <a:cs typeface="Times New Roman" panose="02020603050405020304" pitchFamily="18" charset="0"/>
            </a:endParaRPr>
          </a:p>
          <a:p>
            <a:pPr marL="342900" lvl="0" indent="-342900" algn="l">
              <a:lnSpc>
                <a:spcPct val="200000"/>
              </a:lnSpc>
              <a:buFont typeface="Symbol" panose="05050102010706020507" pitchFamily="18" charset="2"/>
              <a:buChar char=""/>
            </a:pPr>
            <a:r>
              <a:rPr lang="nl-NL" sz="1800" dirty="0">
                <a:effectLst/>
                <a:latin typeface="+mn-lt"/>
                <a:ea typeface="Times New Roman" panose="02020603050405020304" pitchFamily="18" charset="0"/>
                <a:cs typeface="Times New Roman" panose="02020603050405020304" pitchFamily="18" charset="0"/>
              </a:rPr>
              <a:t>Kracht vinden om de dag door te komen</a:t>
            </a:r>
            <a:endParaRPr lang="nl-NL" sz="1800" dirty="0">
              <a:effectLst/>
              <a:latin typeface="+mn-lt"/>
              <a:ea typeface="Calibri" panose="020F0502020204030204" pitchFamily="34" charset="0"/>
              <a:cs typeface="Times New Roman" panose="02020603050405020304" pitchFamily="18" charset="0"/>
            </a:endParaRPr>
          </a:p>
          <a:p>
            <a:pPr marL="342900" lvl="0" indent="-342900" algn="l">
              <a:lnSpc>
                <a:spcPct val="200000"/>
              </a:lnSpc>
              <a:buFont typeface="Symbol" panose="05050102010706020507" pitchFamily="18" charset="2"/>
              <a:buChar char=""/>
            </a:pPr>
            <a:r>
              <a:rPr lang="nl-NL" sz="1800" dirty="0">
                <a:effectLst/>
                <a:latin typeface="+mn-lt"/>
                <a:ea typeface="Times New Roman" panose="02020603050405020304" pitchFamily="18" charset="0"/>
                <a:cs typeface="Times New Roman" panose="02020603050405020304" pitchFamily="18" charset="0"/>
              </a:rPr>
              <a:t>Omdat het van je verwacht wordt</a:t>
            </a:r>
            <a:endParaRPr lang="nl-NL" sz="1800" dirty="0">
              <a:effectLst/>
              <a:latin typeface="+mn-lt"/>
              <a:ea typeface="Calibri" panose="020F0502020204030204" pitchFamily="34" charset="0"/>
              <a:cs typeface="Times New Roman" panose="02020603050405020304" pitchFamily="18" charset="0"/>
            </a:endParaRPr>
          </a:p>
          <a:p>
            <a:pPr marL="342900" lvl="0" indent="-342900" algn="l">
              <a:lnSpc>
                <a:spcPct val="200000"/>
              </a:lnSpc>
              <a:buFont typeface="Symbol" panose="05050102010706020507" pitchFamily="18" charset="2"/>
              <a:buChar char=""/>
            </a:pPr>
            <a:r>
              <a:rPr lang="nl-NL" sz="1800" dirty="0">
                <a:effectLst/>
                <a:latin typeface="+mn-lt"/>
                <a:ea typeface="Times New Roman" panose="02020603050405020304" pitchFamily="18" charset="0"/>
                <a:cs typeface="Times New Roman" panose="02020603050405020304" pitchFamily="18" charset="0"/>
              </a:rPr>
              <a:t>Omdat je het interessant vindt</a:t>
            </a:r>
          </a:p>
          <a:p>
            <a:pPr marL="342900" lvl="0" indent="-342900" algn="l">
              <a:lnSpc>
                <a:spcPct val="200000"/>
              </a:lnSpc>
              <a:buFont typeface="Symbol" panose="05050102010706020507" pitchFamily="18" charset="2"/>
              <a:buChar char=""/>
            </a:pPr>
            <a:r>
              <a:rPr lang="nl-NL" sz="1800" dirty="0">
                <a:effectLst/>
                <a:latin typeface="+mn-lt"/>
                <a:ea typeface="Times New Roman" panose="02020603050405020304" pitchFamily="18" charset="0"/>
                <a:cs typeface="Times New Roman" panose="02020603050405020304" pitchFamily="18" charset="0"/>
              </a:rPr>
              <a:t>Omdat je meer eigenschappen van God wilt ontdekken</a:t>
            </a:r>
            <a:endParaRPr lang="nl-NL" sz="1800" dirty="0">
              <a:effectLst/>
              <a:latin typeface="+mn-lt"/>
              <a:ea typeface="Calibri" panose="020F0502020204030204" pitchFamily="34" charset="0"/>
              <a:cs typeface="Times New Roman" panose="02020603050405020304" pitchFamily="18" charset="0"/>
            </a:endParaRPr>
          </a:p>
          <a:p>
            <a:pPr marL="342900" lvl="0" indent="-342900" algn="l">
              <a:lnSpc>
                <a:spcPct val="200000"/>
              </a:lnSpc>
              <a:spcAft>
                <a:spcPts val="800"/>
              </a:spcAft>
              <a:buFont typeface="Symbol" panose="05050102010706020507" pitchFamily="18" charset="2"/>
              <a:buChar char=""/>
            </a:pPr>
            <a:r>
              <a:rPr lang="nl-NL" sz="1800" dirty="0">
                <a:effectLst/>
                <a:latin typeface="+mn-lt"/>
                <a:ea typeface="Times New Roman" panose="02020603050405020304" pitchFamily="18" charset="0"/>
                <a:cs typeface="Times New Roman" panose="02020603050405020304" pitchFamily="18" charset="0"/>
              </a:rPr>
              <a:t>…</a:t>
            </a:r>
          </a:p>
          <a:p>
            <a:pPr marL="342900" lvl="0" indent="-342900" algn="l">
              <a:lnSpc>
                <a:spcPct val="200000"/>
              </a:lnSpc>
              <a:spcAft>
                <a:spcPts val="800"/>
              </a:spcAft>
              <a:buFont typeface="Symbol" panose="05050102010706020507" pitchFamily="18" charset="2"/>
              <a:buChar char=""/>
            </a:pPr>
            <a:endParaRPr lang="nl-NL" sz="1600" dirty="0">
              <a:effectLst/>
              <a:latin typeface="+mn-lt"/>
              <a:ea typeface="Calibri" panose="020F0502020204030204" pitchFamily="34" charset="0"/>
              <a:cs typeface="Times New Roman" panose="02020603050405020304" pitchFamily="18" charset="0"/>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Tree>
    <p:extLst>
      <p:ext uri="{BB962C8B-B14F-4D97-AF65-F5344CB8AC3E}">
        <p14:creationId xmlns:p14="http://schemas.microsoft.com/office/powerpoint/2010/main" val="273993865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descr="https://scontent-ams3-1.xx.fbcdn.net/v/t1.0-9/13232903_1061066877276055_366034349890880382_n.jpg?oh=6fded320f163883400c670616f3179a3&amp;oe=585BBB0F"/>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02036" y="5748130"/>
            <a:ext cx="3044190" cy="997226"/>
          </a:xfrm>
          <a:prstGeom prst="rect">
            <a:avLst/>
          </a:prstGeom>
          <a:noFill/>
          <a:ln>
            <a:noFill/>
          </a:ln>
        </p:spPr>
      </p:pic>
      <p:sp>
        <p:nvSpPr>
          <p:cNvPr id="9" name="Titel 1"/>
          <p:cNvSpPr txBox="1">
            <a:spLocks/>
          </p:cNvSpPr>
          <p:nvPr/>
        </p:nvSpPr>
        <p:spPr>
          <a:xfrm>
            <a:off x="0" y="0"/>
            <a:ext cx="12192000" cy="657225"/>
          </a:xfrm>
          <a:prstGeom prst="rect">
            <a:avLst/>
          </a:prstGeom>
          <a:gradFill>
            <a:gsLst>
              <a:gs pos="0">
                <a:srgbClr val="AFD1CF"/>
              </a:gs>
              <a:gs pos="100000">
                <a:schemeClr val="bg1"/>
              </a:gs>
            </a:gsLst>
            <a:lin ang="5400000" scaled="0"/>
          </a:gradFill>
          <a:ln>
            <a:noFill/>
          </a:ln>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50000"/>
              </a:lnSpc>
            </a:pPr>
            <a:endParaRPr lang="nl-NL" sz="1800" dirty="0">
              <a:latin typeface="+mn-lt"/>
            </a:endParaRPr>
          </a:p>
          <a:p>
            <a:pPr algn="l">
              <a:lnSpc>
                <a:spcPct val="150000"/>
              </a:lnSpc>
            </a:pPr>
            <a:endParaRPr lang="nl-NL" sz="18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
        <p:nvSpPr>
          <p:cNvPr id="10" name="Titel 1"/>
          <p:cNvSpPr txBox="1">
            <a:spLocks/>
          </p:cNvSpPr>
          <p:nvPr/>
        </p:nvSpPr>
        <p:spPr>
          <a:xfrm>
            <a:off x="0" y="1104900"/>
            <a:ext cx="12192000" cy="4583964"/>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342900" lvl="0" indent="-342900" algn="l">
              <a:lnSpc>
                <a:spcPct val="200000"/>
              </a:lnSpc>
              <a:spcAft>
                <a:spcPts val="800"/>
              </a:spcAft>
              <a:buFont typeface="Symbol" panose="05050102010706020507" pitchFamily="18" charset="2"/>
              <a:buChar char=""/>
            </a:pPr>
            <a:endParaRPr lang="nl-NL" sz="1800" dirty="0">
              <a:effectLst/>
              <a:latin typeface="+mn-lt"/>
              <a:ea typeface="Times New Roman" panose="02020603050405020304" pitchFamily="18" charset="0"/>
              <a:cs typeface="Times New Roman" panose="02020603050405020304" pitchFamily="18" charset="0"/>
            </a:endParaRPr>
          </a:p>
          <a:p>
            <a:pPr lvl="0">
              <a:lnSpc>
                <a:spcPct val="200000"/>
              </a:lnSpc>
              <a:spcAft>
                <a:spcPts val="800"/>
              </a:spcAft>
            </a:pPr>
            <a:endParaRPr lang="nl-NL" sz="2000" u="sng" dirty="0">
              <a:effectLst/>
              <a:latin typeface="+mn-lt"/>
              <a:ea typeface="Times New Roman" panose="02020603050405020304" pitchFamily="18" charset="0"/>
              <a:cs typeface="Times New Roman" panose="02020603050405020304" pitchFamily="18" charset="0"/>
            </a:endParaRPr>
          </a:p>
          <a:p>
            <a:pPr marL="342900" lvl="0" indent="-342900" algn="l">
              <a:lnSpc>
                <a:spcPct val="200000"/>
              </a:lnSpc>
              <a:spcAft>
                <a:spcPts val="800"/>
              </a:spcAft>
              <a:buFont typeface="Symbol" panose="05050102010706020507" pitchFamily="18" charset="2"/>
              <a:buChar char=""/>
            </a:pPr>
            <a:endParaRPr lang="nl-NL" sz="1600" dirty="0">
              <a:effectLst/>
              <a:latin typeface="+mn-lt"/>
              <a:ea typeface="Calibri" panose="020F0502020204030204" pitchFamily="34" charset="0"/>
              <a:cs typeface="Times New Roman" panose="02020603050405020304" pitchFamily="18" charset="0"/>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
        <p:nvSpPr>
          <p:cNvPr id="3" name="Tekstvak 2">
            <a:extLst>
              <a:ext uri="{FF2B5EF4-FFF2-40B4-BE49-F238E27FC236}">
                <a16:creationId xmlns:a16="http://schemas.microsoft.com/office/drawing/2014/main" id="{121D5F58-B112-46AB-9ADD-47A7397681D1}"/>
              </a:ext>
            </a:extLst>
          </p:cNvPr>
          <p:cNvSpPr txBox="1"/>
          <p:nvPr/>
        </p:nvSpPr>
        <p:spPr>
          <a:xfrm>
            <a:off x="0" y="112644"/>
            <a:ext cx="12192000" cy="584775"/>
          </a:xfrm>
          <a:prstGeom prst="rect">
            <a:avLst/>
          </a:prstGeom>
          <a:noFill/>
        </p:spPr>
        <p:txBody>
          <a:bodyPr wrap="square" rtlCol="0">
            <a:spAutoFit/>
          </a:bodyPr>
          <a:lstStyle/>
          <a:p>
            <a:pPr algn="ctr"/>
            <a:r>
              <a:rPr lang="nl-NL" sz="3200" dirty="0">
                <a:latin typeface="+mn-lt"/>
              </a:rPr>
              <a:t>Vragen</a:t>
            </a:r>
            <a:endParaRPr lang="nl-NL" sz="3200" dirty="0"/>
          </a:p>
        </p:txBody>
      </p:sp>
    </p:spTree>
    <p:extLst>
      <p:ext uri="{BB962C8B-B14F-4D97-AF65-F5344CB8AC3E}">
        <p14:creationId xmlns:p14="http://schemas.microsoft.com/office/powerpoint/2010/main" val="312804971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descr="https://scontent-ams3-1.xx.fbcdn.net/v/t1.0-9/13232903_1061066877276055_366034349890880382_n.jpg?oh=6fded320f163883400c670616f3179a3&amp;oe=585BBB0F"/>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02036" y="5748130"/>
            <a:ext cx="3044190" cy="997226"/>
          </a:xfrm>
          <a:prstGeom prst="rect">
            <a:avLst/>
          </a:prstGeom>
          <a:noFill/>
          <a:ln>
            <a:noFill/>
          </a:ln>
        </p:spPr>
      </p:pic>
      <p:sp>
        <p:nvSpPr>
          <p:cNvPr id="9" name="Titel 1"/>
          <p:cNvSpPr txBox="1">
            <a:spLocks/>
          </p:cNvSpPr>
          <p:nvPr/>
        </p:nvSpPr>
        <p:spPr>
          <a:xfrm>
            <a:off x="0" y="0"/>
            <a:ext cx="12192000" cy="657225"/>
          </a:xfrm>
          <a:prstGeom prst="rect">
            <a:avLst/>
          </a:prstGeom>
          <a:gradFill>
            <a:gsLst>
              <a:gs pos="0">
                <a:srgbClr val="AFD1CF"/>
              </a:gs>
              <a:gs pos="100000">
                <a:schemeClr val="bg1"/>
              </a:gs>
            </a:gsLst>
            <a:lin ang="5400000" scaled="0"/>
          </a:gradFill>
          <a:ln>
            <a:noFill/>
          </a:ln>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50000"/>
              </a:lnSpc>
            </a:pPr>
            <a:endParaRPr lang="nl-NL" sz="1800" dirty="0">
              <a:latin typeface="+mn-lt"/>
            </a:endParaRPr>
          </a:p>
          <a:p>
            <a:pPr algn="l">
              <a:lnSpc>
                <a:spcPct val="150000"/>
              </a:lnSpc>
            </a:pPr>
            <a:endParaRPr lang="nl-NL" sz="18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
        <p:nvSpPr>
          <p:cNvPr id="3" name="Tekstvak 2">
            <a:extLst>
              <a:ext uri="{FF2B5EF4-FFF2-40B4-BE49-F238E27FC236}">
                <a16:creationId xmlns:a16="http://schemas.microsoft.com/office/drawing/2014/main" id="{121D5F58-B112-46AB-9ADD-47A7397681D1}"/>
              </a:ext>
            </a:extLst>
          </p:cNvPr>
          <p:cNvSpPr txBox="1"/>
          <p:nvPr/>
        </p:nvSpPr>
        <p:spPr>
          <a:xfrm>
            <a:off x="0" y="112644"/>
            <a:ext cx="12192000" cy="584775"/>
          </a:xfrm>
          <a:prstGeom prst="rect">
            <a:avLst/>
          </a:prstGeom>
          <a:noFill/>
        </p:spPr>
        <p:txBody>
          <a:bodyPr wrap="square" rtlCol="0">
            <a:spAutoFit/>
          </a:bodyPr>
          <a:lstStyle/>
          <a:p>
            <a:pPr algn="ctr"/>
            <a:r>
              <a:rPr lang="nl-NL" sz="3200" dirty="0">
                <a:latin typeface="+mn-lt"/>
              </a:rPr>
              <a:t>Vragen</a:t>
            </a:r>
            <a:endParaRPr lang="nl-NL" sz="3200" dirty="0"/>
          </a:p>
        </p:txBody>
      </p:sp>
      <p:sp>
        <p:nvSpPr>
          <p:cNvPr id="6" name="Tekstvak 5">
            <a:extLst>
              <a:ext uri="{FF2B5EF4-FFF2-40B4-BE49-F238E27FC236}">
                <a16:creationId xmlns:a16="http://schemas.microsoft.com/office/drawing/2014/main" id="{CE1D6071-CEF7-4A1F-AF2C-72056EC0886C}"/>
              </a:ext>
            </a:extLst>
          </p:cNvPr>
          <p:cNvSpPr txBox="1"/>
          <p:nvPr/>
        </p:nvSpPr>
        <p:spPr>
          <a:xfrm>
            <a:off x="7550871" y="1732984"/>
            <a:ext cx="4098989" cy="1442254"/>
          </a:xfrm>
          <a:prstGeom prst="rect">
            <a:avLst/>
          </a:prstGeom>
          <a:noFill/>
          <a:ln w="12700">
            <a:solidFill>
              <a:schemeClr val="accent1">
                <a:lumMod val="20000"/>
                <a:lumOff val="80000"/>
              </a:schemeClr>
            </a:solidFill>
          </a:ln>
        </p:spPr>
        <p:txBody>
          <a:bodyPr wrap="square" rtlCol="0">
            <a:spAutoFit/>
          </a:bodyPr>
          <a:lstStyle/>
          <a:p>
            <a:pPr marL="449580">
              <a:lnSpc>
                <a:spcPct val="107000"/>
              </a:lnSpc>
              <a:spcAft>
                <a:spcPts val="800"/>
              </a:spcAft>
            </a:pPr>
            <a:r>
              <a:rPr lang="nl-NL" sz="1600" i="1" dirty="0">
                <a:solidFill>
                  <a:srgbClr val="000000"/>
                </a:solidFill>
                <a:effectLst/>
                <a:ea typeface="Calibri" panose="020F0502020204030204" pitchFamily="34" charset="0"/>
                <a:cs typeface="Times New Roman" panose="02020603050405020304" pitchFamily="18" charset="0"/>
              </a:rPr>
              <a:t>Lees Jesaja 42:2-4</a:t>
            </a:r>
          </a:p>
          <a:p>
            <a:pPr marL="792480" indent="-342900">
              <a:lnSpc>
                <a:spcPct val="107000"/>
              </a:lnSpc>
              <a:spcAft>
                <a:spcPts val="800"/>
              </a:spcAft>
              <a:buAutoNum type="arabicPeriod"/>
            </a:pPr>
            <a:r>
              <a:rPr lang="nl-NL" sz="1600" i="1" dirty="0">
                <a:solidFill>
                  <a:srgbClr val="000000"/>
                </a:solidFill>
                <a:effectLst/>
                <a:ea typeface="Calibri" panose="020F0502020204030204" pitchFamily="34" charset="0"/>
                <a:cs typeface="Times New Roman" panose="02020603050405020304" pitchFamily="18" charset="0"/>
              </a:rPr>
              <a:t>Wat lees je over de Zoon?</a:t>
            </a:r>
          </a:p>
          <a:p>
            <a:pPr marL="792480" indent="-342900">
              <a:lnSpc>
                <a:spcPct val="107000"/>
              </a:lnSpc>
              <a:spcAft>
                <a:spcPts val="800"/>
              </a:spcAft>
              <a:buAutoNum type="arabicPeriod"/>
            </a:pPr>
            <a:endParaRPr lang="nl-NL" sz="1600" i="1" dirty="0">
              <a:solidFill>
                <a:srgbClr val="000000"/>
              </a:solidFill>
              <a:ea typeface="Calibri" panose="020F0502020204030204" pitchFamily="34" charset="0"/>
              <a:cs typeface="Times New Roman" panose="02020603050405020304" pitchFamily="18" charset="0"/>
            </a:endParaRPr>
          </a:p>
          <a:p>
            <a:pPr marL="457200">
              <a:lnSpc>
                <a:spcPct val="107000"/>
              </a:lnSpc>
              <a:spcAft>
                <a:spcPts val="800"/>
              </a:spcAft>
            </a:pPr>
            <a:endParaRPr lang="nl-NL" sz="1600" i="1" dirty="0"/>
          </a:p>
        </p:txBody>
      </p:sp>
      <p:sp>
        <p:nvSpPr>
          <p:cNvPr id="8" name="Tekstvak 7">
            <a:extLst>
              <a:ext uri="{FF2B5EF4-FFF2-40B4-BE49-F238E27FC236}">
                <a16:creationId xmlns:a16="http://schemas.microsoft.com/office/drawing/2014/main" id="{8FD19EC5-B266-4806-8459-3B6E0374462A}"/>
              </a:ext>
            </a:extLst>
          </p:cNvPr>
          <p:cNvSpPr txBox="1"/>
          <p:nvPr/>
        </p:nvSpPr>
        <p:spPr>
          <a:xfrm>
            <a:off x="542140" y="1732984"/>
            <a:ext cx="4098989" cy="2437847"/>
          </a:xfrm>
          <a:prstGeom prst="rect">
            <a:avLst/>
          </a:prstGeom>
          <a:noFill/>
          <a:ln w="12700">
            <a:solidFill>
              <a:schemeClr val="accent1">
                <a:lumMod val="20000"/>
                <a:lumOff val="80000"/>
              </a:schemeClr>
            </a:solidFill>
          </a:ln>
        </p:spPr>
        <p:txBody>
          <a:bodyPr wrap="square" rtlCol="0">
            <a:spAutoFit/>
          </a:bodyPr>
          <a:lstStyle/>
          <a:p>
            <a:pPr marL="449580">
              <a:lnSpc>
                <a:spcPct val="107000"/>
              </a:lnSpc>
              <a:spcAft>
                <a:spcPts val="800"/>
              </a:spcAft>
            </a:pPr>
            <a:r>
              <a:rPr lang="nl-NL" sz="1600" i="1" dirty="0">
                <a:solidFill>
                  <a:srgbClr val="000000"/>
                </a:solidFill>
                <a:effectLst/>
                <a:ea typeface="Calibri" panose="020F0502020204030204" pitchFamily="34" charset="0"/>
                <a:cs typeface="Times New Roman" panose="02020603050405020304" pitchFamily="18" charset="0"/>
              </a:rPr>
              <a:t>Lees Kol. 1:15-19</a:t>
            </a:r>
          </a:p>
          <a:p>
            <a:pPr marL="792480" indent="-342900">
              <a:lnSpc>
                <a:spcPct val="107000"/>
              </a:lnSpc>
              <a:spcAft>
                <a:spcPts val="800"/>
              </a:spcAft>
              <a:buAutoNum type="arabicPeriod"/>
            </a:pPr>
            <a:r>
              <a:rPr lang="nl-NL" sz="1600" i="1" dirty="0">
                <a:solidFill>
                  <a:srgbClr val="000000"/>
                </a:solidFill>
                <a:effectLst/>
                <a:ea typeface="Calibri" panose="020F0502020204030204" pitchFamily="34" charset="0"/>
                <a:cs typeface="Times New Roman" panose="02020603050405020304" pitchFamily="18" charset="0"/>
              </a:rPr>
              <a:t>Wat vertelt dit over de Here Jezus?</a:t>
            </a:r>
          </a:p>
          <a:p>
            <a:pPr marL="792480" indent="-342900">
              <a:lnSpc>
                <a:spcPct val="107000"/>
              </a:lnSpc>
              <a:spcAft>
                <a:spcPts val="800"/>
              </a:spcAft>
              <a:buAutoNum type="arabicPeriod"/>
            </a:pPr>
            <a:r>
              <a:rPr lang="nl-NL" sz="1600" i="1" dirty="0">
                <a:solidFill>
                  <a:srgbClr val="000000"/>
                </a:solidFill>
                <a:ea typeface="Calibri" panose="020F0502020204030204" pitchFamily="34" charset="0"/>
                <a:cs typeface="Times New Roman" panose="02020603050405020304" pitchFamily="18" charset="0"/>
              </a:rPr>
              <a:t>Welke eigenschappen vind ik van Hem?</a:t>
            </a:r>
          </a:p>
          <a:p>
            <a:pPr marL="792480" indent="-342900">
              <a:lnSpc>
                <a:spcPct val="107000"/>
              </a:lnSpc>
              <a:spcAft>
                <a:spcPts val="800"/>
              </a:spcAft>
              <a:buAutoNum type="arabicPeriod"/>
            </a:pPr>
            <a:r>
              <a:rPr lang="nl-NL" sz="1600" i="1" dirty="0">
                <a:solidFill>
                  <a:srgbClr val="000000"/>
                </a:solidFill>
                <a:ea typeface="Calibri" panose="020F0502020204030204" pitchFamily="34" charset="0"/>
                <a:cs typeface="Times New Roman" panose="02020603050405020304" pitchFamily="18" charset="0"/>
              </a:rPr>
              <a:t>Wat houdt dit voor mij persoonlijk in?</a:t>
            </a:r>
          </a:p>
          <a:p>
            <a:pPr marL="792480" indent="-342900">
              <a:lnSpc>
                <a:spcPct val="107000"/>
              </a:lnSpc>
              <a:spcAft>
                <a:spcPts val="800"/>
              </a:spcAft>
              <a:buAutoNum type="arabicPeriod"/>
            </a:pPr>
            <a:endParaRPr lang="nl-NL" sz="1600" i="1" dirty="0">
              <a:solidFill>
                <a:srgbClr val="000000"/>
              </a:solidFill>
              <a:ea typeface="Calibri" panose="020F0502020204030204" pitchFamily="34" charset="0"/>
              <a:cs typeface="Times New Roman" panose="02020603050405020304" pitchFamily="18" charset="0"/>
            </a:endParaRPr>
          </a:p>
          <a:p>
            <a:pPr marL="457200">
              <a:lnSpc>
                <a:spcPct val="107000"/>
              </a:lnSpc>
              <a:spcAft>
                <a:spcPts val="800"/>
              </a:spcAft>
            </a:pPr>
            <a:endParaRPr lang="nl-NL" sz="1600" i="1" dirty="0"/>
          </a:p>
        </p:txBody>
      </p:sp>
      <p:sp>
        <p:nvSpPr>
          <p:cNvPr id="14" name="Tekstvak 13">
            <a:extLst>
              <a:ext uri="{FF2B5EF4-FFF2-40B4-BE49-F238E27FC236}">
                <a16:creationId xmlns:a16="http://schemas.microsoft.com/office/drawing/2014/main" id="{3336E2EC-CA7A-4342-9822-0C4F6B682CF6}"/>
              </a:ext>
            </a:extLst>
          </p:cNvPr>
          <p:cNvSpPr txBox="1"/>
          <p:nvPr/>
        </p:nvSpPr>
        <p:spPr>
          <a:xfrm>
            <a:off x="7550871" y="4210803"/>
            <a:ext cx="4098989" cy="973600"/>
          </a:xfrm>
          <a:prstGeom prst="rect">
            <a:avLst/>
          </a:prstGeom>
          <a:noFill/>
          <a:ln w="12700">
            <a:solidFill>
              <a:schemeClr val="accent1">
                <a:lumMod val="20000"/>
                <a:lumOff val="80000"/>
              </a:schemeClr>
            </a:solidFill>
          </a:ln>
        </p:spPr>
        <p:txBody>
          <a:bodyPr wrap="square" rtlCol="0">
            <a:spAutoFit/>
          </a:bodyPr>
          <a:lstStyle/>
          <a:p>
            <a:pPr marL="449580">
              <a:lnSpc>
                <a:spcPct val="107000"/>
              </a:lnSpc>
              <a:spcAft>
                <a:spcPts val="800"/>
              </a:spcAft>
            </a:pPr>
            <a:r>
              <a:rPr lang="nl-NL" sz="1600" i="1" dirty="0">
                <a:solidFill>
                  <a:srgbClr val="000000"/>
                </a:solidFill>
                <a:effectLst/>
                <a:ea typeface="Calibri" panose="020F0502020204030204" pitchFamily="34" charset="0"/>
                <a:cs typeface="Times New Roman" panose="02020603050405020304" pitchFamily="18" charset="0"/>
              </a:rPr>
              <a:t>Kun je ervaringen met elkaar delen over jouw kennis van God?</a:t>
            </a:r>
            <a:endParaRPr lang="nl-NL" sz="1600" i="1" dirty="0">
              <a:solidFill>
                <a:srgbClr val="000000"/>
              </a:solidFill>
              <a:ea typeface="Calibri" panose="020F0502020204030204" pitchFamily="34" charset="0"/>
              <a:cs typeface="Times New Roman" panose="02020603050405020304" pitchFamily="18" charset="0"/>
            </a:endParaRPr>
          </a:p>
          <a:p>
            <a:pPr marL="457200">
              <a:lnSpc>
                <a:spcPct val="107000"/>
              </a:lnSpc>
              <a:spcAft>
                <a:spcPts val="800"/>
              </a:spcAft>
            </a:pPr>
            <a:endParaRPr lang="nl-NL" sz="1600" i="1" dirty="0"/>
          </a:p>
        </p:txBody>
      </p:sp>
    </p:spTree>
    <p:extLst>
      <p:ext uri="{BB962C8B-B14F-4D97-AF65-F5344CB8AC3E}">
        <p14:creationId xmlns:p14="http://schemas.microsoft.com/office/powerpoint/2010/main" val="26595353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descr="https://scontent-ams3-1.xx.fbcdn.net/v/t1.0-9/13232903_1061066877276055_366034349890880382_n.jpg?oh=6fded320f163883400c670616f3179a3&amp;oe=585BBB0F"/>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02036" y="5748130"/>
            <a:ext cx="3044190" cy="997226"/>
          </a:xfrm>
          <a:prstGeom prst="rect">
            <a:avLst/>
          </a:prstGeom>
          <a:noFill/>
          <a:ln>
            <a:noFill/>
          </a:ln>
        </p:spPr>
      </p:pic>
      <p:sp>
        <p:nvSpPr>
          <p:cNvPr id="6" name="Titel 5"/>
          <p:cNvSpPr>
            <a:spLocks noGrp="1"/>
          </p:cNvSpPr>
          <p:nvPr>
            <p:ph type="ctrTitle"/>
          </p:nvPr>
        </p:nvSpPr>
        <p:spPr>
          <a:xfrm>
            <a:off x="469900" y="1511301"/>
            <a:ext cx="11303000" cy="2133600"/>
          </a:xfrm>
        </p:spPr>
        <p:txBody>
          <a:bodyPr>
            <a:normAutofit fontScale="90000"/>
          </a:bodyPr>
          <a:lstStyle/>
          <a:p>
            <a:pPr marL="457200">
              <a:lnSpc>
                <a:spcPct val="107000"/>
              </a:lnSpc>
            </a:pPr>
            <a:r>
              <a:rPr lang="nl-NL" dirty="0">
                <a:latin typeface="+mn-lt"/>
              </a:rPr>
              <a:t/>
            </a:r>
            <a:br>
              <a:rPr lang="nl-NL" dirty="0">
                <a:latin typeface="+mn-lt"/>
              </a:rPr>
            </a:br>
            <a:r>
              <a:rPr lang="nl-NL" dirty="0">
                <a:latin typeface="+mn-lt"/>
              </a:rPr>
              <a:t/>
            </a:r>
            <a:br>
              <a:rPr lang="nl-NL" dirty="0">
                <a:latin typeface="+mn-lt"/>
              </a:rPr>
            </a:br>
            <a:r>
              <a:rPr lang="nl-NL" dirty="0">
                <a:latin typeface="+mn-lt"/>
              </a:rPr>
              <a:t/>
            </a:r>
            <a:br>
              <a:rPr lang="nl-NL" dirty="0">
                <a:latin typeface="+mn-lt"/>
              </a:rPr>
            </a:br>
            <a:r>
              <a:rPr lang="nl-NL" dirty="0">
                <a:latin typeface="+mn-lt"/>
              </a:rPr>
              <a:t/>
            </a:r>
            <a:br>
              <a:rPr lang="nl-NL" dirty="0">
                <a:latin typeface="+mn-lt"/>
              </a:rPr>
            </a:br>
            <a:r>
              <a:rPr lang="nl-NL" sz="2200" i="1" dirty="0">
                <a:latin typeface="+mn-lt"/>
              </a:rPr>
              <a:t>Je kunt </a:t>
            </a:r>
            <a:r>
              <a:rPr lang="nl-NL" sz="2200" i="1" dirty="0">
                <a:effectLst/>
                <a:latin typeface="+mn-lt"/>
                <a:ea typeface="Times New Roman" panose="02020603050405020304" pitchFamily="18" charset="0"/>
              </a:rPr>
              <a:t>veel kennis over God bezitten, zonder kennis van God</a:t>
            </a:r>
            <a:endParaRPr lang="nl-NL" sz="2200" dirty="0">
              <a:effectLst/>
              <a:latin typeface="+mn-lt"/>
              <a:ea typeface="Calibri" panose="020F0502020204030204" pitchFamily="34" charset="0"/>
              <a:cs typeface="Times New Roman" panose="02020603050405020304" pitchFamily="18" charset="0"/>
            </a:endParaRPr>
          </a:p>
        </p:txBody>
      </p:sp>
      <p:sp>
        <p:nvSpPr>
          <p:cNvPr id="4" name="Titel 1"/>
          <p:cNvSpPr txBox="1">
            <a:spLocks/>
          </p:cNvSpPr>
          <p:nvPr/>
        </p:nvSpPr>
        <p:spPr>
          <a:xfrm>
            <a:off x="0" y="0"/>
            <a:ext cx="12192000" cy="657225"/>
          </a:xfrm>
          <a:prstGeom prst="rect">
            <a:avLst/>
          </a:prstGeom>
          <a:gradFill>
            <a:gsLst>
              <a:gs pos="0">
                <a:srgbClr val="AFD1CF"/>
              </a:gs>
              <a:gs pos="100000">
                <a:schemeClr val="bg1"/>
              </a:gs>
            </a:gsLst>
            <a:lin ang="5400000" scaled="0"/>
          </a:gradFill>
          <a:ln>
            <a:noFill/>
          </a:ln>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50000"/>
              </a:lnSpc>
            </a:pPr>
            <a:endParaRPr lang="nl-NL" sz="1800" dirty="0">
              <a:latin typeface="+mn-lt"/>
            </a:endParaRPr>
          </a:p>
          <a:p>
            <a:pPr algn="l">
              <a:lnSpc>
                <a:spcPct val="150000"/>
              </a:lnSpc>
            </a:pPr>
            <a:endParaRPr lang="nl-NL" sz="18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Tree>
    <p:extLst>
      <p:ext uri="{BB962C8B-B14F-4D97-AF65-F5344CB8AC3E}">
        <p14:creationId xmlns:p14="http://schemas.microsoft.com/office/powerpoint/2010/main" val="9167332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descr="https://scontent-ams3-1.xx.fbcdn.net/v/t1.0-9/13232903_1061066877276055_366034349890880382_n.jpg?oh=6fded320f163883400c670616f3179a3&amp;oe=585BBB0F"/>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02036" y="5748130"/>
            <a:ext cx="3044190" cy="997226"/>
          </a:xfrm>
          <a:prstGeom prst="rect">
            <a:avLst/>
          </a:prstGeom>
          <a:noFill/>
          <a:ln>
            <a:noFill/>
          </a:ln>
        </p:spPr>
      </p:pic>
      <p:sp>
        <p:nvSpPr>
          <p:cNvPr id="9" name="Titel 1"/>
          <p:cNvSpPr txBox="1">
            <a:spLocks/>
          </p:cNvSpPr>
          <p:nvPr/>
        </p:nvSpPr>
        <p:spPr>
          <a:xfrm>
            <a:off x="0" y="0"/>
            <a:ext cx="12192000" cy="657225"/>
          </a:xfrm>
          <a:prstGeom prst="rect">
            <a:avLst/>
          </a:prstGeom>
          <a:gradFill>
            <a:gsLst>
              <a:gs pos="0">
                <a:srgbClr val="AFD1CF"/>
              </a:gs>
              <a:gs pos="100000">
                <a:schemeClr val="bg1"/>
              </a:gs>
            </a:gsLst>
            <a:lin ang="5400000" scaled="0"/>
          </a:gradFill>
          <a:ln>
            <a:noFill/>
          </a:ln>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50000"/>
              </a:lnSpc>
            </a:pPr>
            <a:endParaRPr lang="nl-NL" sz="1800" dirty="0">
              <a:latin typeface="+mn-lt"/>
            </a:endParaRPr>
          </a:p>
          <a:p>
            <a:pPr algn="l">
              <a:lnSpc>
                <a:spcPct val="150000"/>
              </a:lnSpc>
            </a:pPr>
            <a:endParaRPr lang="nl-NL" sz="18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
        <p:nvSpPr>
          <p:cNvPr id="10" name="Titel 1"/>
          <p:cNvSpPr txBox="1">
            <a:spLocks/>
          </p:cNvSpPr>
          <p:nvPr/>
        </p:nvSpPr>
        <p:spPr>
          <a:xfrm>
            <a:off x="0" y="1104900"/>
            <a:ext cx="12192000" cy="4583964"/>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342900" lvl="0" indent="-342900" algn="l">
              <a:lnSpc>
                <a:spcPct val="200000"/>
              </a:lnSpc>
              <a:buFont typeface="Symbol" panose="05050102010706020507" pitchFamily="18" charset="2"/>
              <a:buChar char=""/>
            </a:pPr>
            <a:r>
              <a:rPr lang="nl-NL" sz="1800" dirty="0">
                <a:latin typeface="+mn-lt"/>
                <a:ea typeface="Times New Roman" panose="02020603050405020304" pitchFamily="18" charset="0"/>
                <a:cs typeface="Times New Roman" panose="02020603050405020304" pitchFamily="18" charset="0"/>
              </a:rPr>
              <a:t>Alzo lief heeft God de wereld gehad o</a:t>
            </a:r>
            <a:r>
              <a:rPr lang="nl-NL" sz="1800" dirty="0">
                <a:effectLst/>
                <a:latin typeface="+mn-lt"/>
                <a:ea typeface="Times New Roman" panose="02020603050405020304" pitchFamily="18" charset="0"/>
                <a:cs typeface="Times New Roman" panose="02020603050405020304" pitchFamily="18" charset="0"/>
              </a:rPr>
              <a:t>pdat een ieder die in Hem </a:t>
            </a:r>
            <a:r>
              <a:rPr lang="nl-NL" sz="1800" dirty="0">
                <a:latin typeface="+mn-lt"/>
                <a:ea typeface="Times New Roman" panose="02020603050405020304" pitchFamily="18" charset="0"/>
                <a:cs typeface="Times New Roman" panose="02020603050405020304" pitchFamily="18" charset="0"/>
              </a:rPr>
              <a:t>gelooft niet verloren gaat maar eeuwig leven heeft</a:t>
            </a:r>
            <a:r>
              <a:rPr lang="nl-NL" sz="1800" dirty="0">
                <a:effectLst/>
                <a:latin typeface="+mn-lt"/>
                <a:ea typeface="Times New Roman" panose="02020603050405020304" pitchFamily="18" charset="0"/>
                <a:cs typeface="Times New Roman" panose="02020603050405020304" pitchFamily="18" charset="0"/>
              </a:rPr>
              <a:t> (Joh. 3:16)</a:t>
            </a:r>
            <a:endParaRPr lang="nl-NL" sz="1800" dirty="0">
              <a:effectLst/>
              <a:latin typeface="+mn-lt"/>
              <a:ea typeface="Calibri" panose="020F0502020204030204" pitchFamily="34" charset="0"/>
              <a:cs typeface="Times New Roman" panose="02020603050405020304" pitchFamily="18" charset="0"/>
            </a:endParaRPr>
          </a:p>
          <a:p>
            <a:pPr marL="342900" lvl="0" indent="-342900" algn="l">
              <a:lnSpc>
                <a:spcPct val="200000"/>
              </a:lnSpc>
              <a:buFont typeface="Symbol" panose="05050102010706020507" pitchFamily="18" charset="2"/>
              <a:buChar char=""/>
            </a:pPr>
            <a:r>
              <a:rPr lang="nl-NL" sz="1800" dirty="0">
                <a:effectLst/>
                <a:latin typeface="+mn-lt"/>
                <a:ea typeface="Times New Roman" panose="02020603050405020304" pitchFamily="18" charset="0"/>
                <a:cs typeface="Times New Roman" panose="02020603050405020304" pitchFamily="18" charset="0"/>
              </a:rPr>
              <a:t>En dit is het eeuwige leven, dat zij U kennen, de enige waarachtige God en Jezus Christus die U gezonden hebt (Joh. 17:3)</a:t>
            </a:r>
            <a:endParaRPr lang="nl-NL" sz="1800" dirty="0">
              <a:effectLst/>
              <a:latin typeface="+mn-lt"/>
              <a:ea typeface="Calibri" panose="020F0502020204030204" pitchFamily="34" charset="0"/>
              <a:cs typeface="Times New Roman" panose="02020603050405020304" pitchFamily="18" charset="0"/>
            </a:endParaRPr>
          </a:p>
          <a:p>
            <a:pPr marL="342900" lvl="0" indent="-342900" algn="l">
              <a:lnSpc>
                <a:spcPct val="200000"/>
              </a:lnSpc>
              <a:buFont typeface="Symbol" panose="05050102010706020507" pitchFamily="18" charset="2"/>
              <a:buChar char=""/>
            </a:pPr>
            <a:r>
              <a:rPr lang="nl-NL" sz="1800" dirty="0">
                <a:effectLst/>
                <a:latin typeface="+mn-lt"/>
                <a:ea typeface="Times New Roman" panose="02020603050405020304" pitchFamily="18" charset="0"/>
                <a:cs typeface="Times New Roman" panose="02020603050405020304" pitchFamily="18" charset="0"/>
              </a:rPr>
              <a:t>Deze is de waarachtige God en het Eeuwige leven (1 Joh. 5:20)</a:t>
            </a:r>
            <a:endParaRPr lang="nl-NL" sz="1800" dirty="0">
              <a:effectLst/>
              <a:latin typeface="+mn-lt"/>
              <a:ea typeface="Calibri" panose="020F0502020204030204" pitchFamily="34" charset="0"/>
              <a:cs typeface="Times New Roman" panose="02020603050405020304" pitchFamily="18" charset="0"/>
            </a:endParaRPr>
          </a:p>
          <a:p>
            <a:pPr marL="342900" lvl="0" indent="-342900" algn="l">
              <a:lnSpc>
                <a:spcPct val="200000"/>
              </a:lnSpc>
              <a:buFont typeface="Symbol" panose="05050102010706020507" pitchFamily="18" charset="2"/>
              <a:buChar char=""/>
            </a:pPr>
            <a:r>
              <a:rPr lang="nl-NL" sz="1800" dirty="0">
                <a:effectLst/>
                <a:latin typeface="+mn-lt"/>
                <a:ea typeface="Times New Roman" panose="02020603050405020304" pitchFamily="18" charset="0"/>
                <a:cs typeface="Times New Roman" panose="02020603050405020304" pitchFamily="18" charset="0"/>
              </a:rPr>
              <a:t>In kennis van God heb Ik behagen en niet in brandoffers (Hos. 6:6)</a:t>
            </a:r>
          </a:p>
          <a:p>
            <a:pPr marL="342900" lvl="0" indent="-342900" algn="l">
              <a:lnSpc>
                <a:spcPct val="200000"/>
              </a:lnSpc>
              <a:spcAft>
                <a:spcPts val="800"/>
              </a:spcAft>
              <a:buFont typeface="Symbol" panose="05050102010706020507" pitchFamily="18" charset="2"/>
              <a:buChar char=""/>
            </a:pPr>
            <a:endParaRPr lang="nl-NL" sz="1600" dirty="0">
              <a:effectLst/>
              <a:latin typeface="+mn-lt"/>
              <a:ea typeface="Times New Roman" panose="02020603050405020304" pitchFamily="18" charset="0"/>
              <a:cs typeface="Times New Roman" panose="02020603050405020304" pitchFamily="18" charset="0"/>
            </a:endParaRPr>
          </a:p>
          <a:p>
            <a:pPr lvl="0">
              <a:lnSpc>
                <a:spcPct val="200000"/>
              </a:lnSpc>
              <a:spcAft>
                <a:spcPts val="800"/>
              </a:spcAft>
            </a:pPr>
            <a:r>
              <a:rPr lang="nl-NL" sz="2800" dirty="0">
                <a:latin typeface="+mn-lt"/>
                <a:ea typeface="Times New Roman" panose="02020603050405020304" pitchFamily="18" charset="0"/>
                <a:cs typeface="Times New Roman" panose="02020603050405020304" pitchFamily="18" charset="0"/>
              </a:rPr>
              <a:t>Het is een verlangen van God!</a:t>
            </a:r>
            <a:endParaRPr lang="nl-NL" sz="2800" dirty="0">
              <a:effectLst/>
              <a:latin typeface="+mn-lt"/>
              <a:ea typeface="Times New Roman" panose="02020603050405020304" pitchFamily="18" charset="0"/>
              <a:cs typeface="Times New Roman" panose="02020603050405020304" pitchFamily="18" charset="0"/>
            </a:endParaRPr>
          </a:p>
          <a:p>
            <a:pPr marL="342900" lvl="0" indent="-342900" algn="l">
              <a:lnSpc>
                <a:spcPct val="200000"/>
              </a:lnSpc>
              <a:spcAft>
                <a:spcPts val="800"/>
              </a:spcAft>
              <a:buFont typeface="Symbol" panose="05050102010706020507" pitchFamily="18" charset="2"/>
              <a:buChar char=""/>
            </a:pPr>
            <a:endParaRPr lang="nl-NL" sz="1600" dirty="0">
              <a:effectLst/>
              <a:latin typeface="+mn-lt"/>
              <a:ea typeface="Calibri" panose="020F0502020204030204" pitchFamily="34" charset="0"/>
              <a:cs typeface="Times New Roman" panose="02020603050405020304" pitchFamily="18" charset="0"/>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
        <p:nvSpPr>
          <p:cNvPr id="3" name="Tekstvak 2">
            <a:extLst>
              <a:ext uri="{FF2B5EF4-FFF2-40B4-BE49-F238E27FC236}">
                <a16:creationId xmlns:a16="http://schemas.microsoft.com/office/drawing/2014/main" id="{08147D9C-A9A5-41D1-8297-2F1FDFA9F736}"/>
              </a:ext>
            </a:extLst>
          </p:cNvPr>
          <p:cNvSpPr txBox="1"/>
          <p:nvPr/>
        </p:nvSpPr>
        <p:spPr>
          <a:xfrm>
            <a:off x="0" y="112644"/>
            <a:ext cx="12192000" cy="584775"/>
          </a:xfrm>
          <a:prstGeom prst="rect">
            <a:avLst/>
          </a:prstGeom>
          <a:noFill/>
        </p:spPr>
        <p:txBody>
          <a:bodyPr wrap="square" rtlCol="0">
            <a:spAutoFit/>
          </a:bodyPr>
          <a:lstStyle/>
          <a:p>
            <a:pPr algn="ctr"/>
            <a:r>
              <a:rPr lang="nl-NL" sz="3200" u="sng" dirty="0">
                <a:latin typeface="+mn-lt"/>
              </a:rPr>
              <a:t>Waarom God leren kennen</a:t>
            </a:r>
            <a:endParaRPr lang="nl-NL" sz="3200" dirty="0"/>
          </a:p>
        </p:txBody>
      </p:sp>
    </p:spTree>
    <p:extLst>
      <p:ext uri="{BB962C8B-B14F-4D97-AF65-F5344CB8AC3E}">
        <p14:creationId xmlns:p14="http://schemas.microsoft.com/office/powerpoint/2010/main" val="1133505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descr="https://scontent-ams3-1.xx.fbcdn.net/v/t1.0-9/13232903_1061066877276055_366034349890880382_n.jpg?oh=6fded320f163883400c670616f3179a3&amp;oe=585BBB0F"/>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02036" y="5748130"/>
            <a:ext cx="3044190" cy="997226"/>
          </a:xfrm>
          <a:prstGeom prst="rect">
            <a:avLst/>
          </a:prstGeom>
          <a:noFill/>
          <a:ln>
            <a:noFill/>
          </a:ln>
        </p:spPr>
      </p:pic>
      <p:sp>
        <p:nvSpPr>
          <p:cNvPr id="9" name="Titel 1"/>
          <p:cNvSpPr txBox="1">
            <a:spLocks/>
          </p:cNvSpPr>
          <p:nvPr/>
        </p:nvSpPr>
        <p:spPr>
          <a:xfrm>
            <a:off x="0" y="0"/>
            <a:ext cx="12192000" cy="657225"/>
          </a:xfrm>
          <a:prstGeom prst="rect">
            <a:avLst/>
          </a:prstGeom>
          <a:gradFill>
            <a:gsLst>
              <a:gs pos="0">
                <a:srgbClr val="AFD1CF"/>
              </a:gs>
              <a:gs pos="100000">
                <a:schemeClr val="bg1"/>
              </a:gs>
            </a:gsLst>
            <a:lin ang="5400000" scaled="0"/>
          </a:gradFill>
          <a:ln>
            <a:noFill/>
          </a:ln>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50000"/>
              </a:lnSpc>
            </a:pPr>
            <a:endParaRPr lang="nl-NL" sz="1800" dirty="0">
              <a:latin typeface="+mn-lt"/>
            </a:endParaRPr>
          </a:p>
          <a:p>
            <a:pPr algn="l">
              <a:lnSpc>
                <a:spcPct val="150000"/>
              </a:lnSpc>
            </a:pPr>
            <a:endParaRPr lang="nl-NL" sz="18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
        <p:nvSpPr>
          <p:cNvPr id="10" name="Titel 1"/>
          <p:cNvSpPr txBox="1">
            <a:spLocks/>
          </p:cNvSpPr>
          <p:nvPr/>
        </p:nvSpPr>
        <p:spPr>
          <a:xfrm>
            <a:off x="0" y="1104900"/>
            <a:ext cx="12192000" cy="4583964"/>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342900" lvl="0" indent="-342900" algn="l">
              <a:lnSpc>
                <a:spcPct val="200000"/>
              </a:lnSpc>
              <a:buFont typeface="Symbol" panose="05050102010706020507" pitchFamily="18" charset="2"/>
              <a:buChar char=""/>
            </a:pPr>
            <a:endParaRPr lang="nl-NL" sz="1600" dirty="0">
              <a:latin typeface="+mn-lt"/>
              <a:ea typeface="Times New Roman" panose="02020603050405020304" pitchFamily="18" charset="0"/>
              <a:cs typeface="Times New Roman" panose="02020603050405020304" pitchFamily="18" charset="0"/>
            </a:endParaRPr>
          </a:p>
          <a:p>
            <a:pPr lvl="0" algn="l">
              <a:lnSpc>
                <a:spcPct val="200000"/>
              </a:lnSpc>
            </a:pPr>
            <a:endParaRPr lang="nl-NL" sz="1600" dirty="0">
              <a:latin typeface="+mn-lt"/>
              <a:ea typeface="Times New Roman" panose="02020603050405020304" pitchFamily="18" charset="0"/>
              <a:cs typeface="Times New Roman" panose="02020603050405020304" pitchFamily="18" charset="0"/>
            </a:endParaRPr>
          </a:p>
          <a:p>
            <a:pPr lvl="0">
              <a:lnSpc>
                <a:spcPct val="200000"/>
              </a:lnSpc>
            </a:pPr>
            <a:endParaRPr lang="nl-NL" sz="1600" dirty="0">
              <a:latin typeface="+mn-lt"/>
              <a:ea typeface="Times New Roman" panose="02020603050405020304" pitchFamily="18" charset="0"/>
              <a:cs typeface="Times New Roman" panose="02020603050405020304" pitchFamily="18" charset="0"/>
            </a:endParaRPr>
          </a:p>
          <a:p>
            <a:pPr lvl="0">
              <a:lnSpc>
                <a:spcPct val="200000"/>
              </a:lnSpc>
            </a:pPr>
            <a:endParaRPr lang="nl-NL" sz="1600" dirty="0">
              <a:latin typeface="+mn-lt"/>
              <a:ea typeface="Times New Roman" panose="02020603050405020304" pitchFamily="18" charset="0"/>
              <a:cs typeface="Times New Roman" panose="02020603050405020304" pitchFamily="18" charset="0"/>
            </a:endParaRPr>
          </a:p>
          <a:p>
            <a:pPr lvl="0">
              <a:lnSpc>
                <a:spcPct val="200000"/>
              </a:lnSpc>
            </a:pPr>
            <a:endParaRPr lang="nl-NL" sz="1600" dirty="0">
              <a:latin typeface="+mn-lt"/>
              <a:ea typeface="Times New Roman" panose="02020603050405020304" pitchFamily="18" charset="0"/>
              <a:cs typeface="Times New Roman" panose="02020603050405020304" pitchFamily="18" charset="0"/>
            </a:endParaRPr>
          </a:p>
          <a:p>
            <a:pPr lvl="0">
              <a:lnSpc>
                <a:spcPct val="200000"/>
              </a:lnSpc>
            </a:pPr>
            <a:endParaRPr lang="nl-NL" sz="1600" dirty="0">
              <a:latin typeface="+mn-lt"/>
              <a:ea typeface="Times New Roman" panose="02020603050405020304" pitchFamily="18" charset="0"/>
              <a:cs typeface="Times New Roman" panose="02020603050405020304" pitchFamily="18" charset="0"/>
            </a:endParaRPr>
          </a:p>
          <a:p>
            <a:pPr lvl="0">
              <a:lnSpc>
                <a:spcPct val="200000"/>
              </a:lnSpc>
            </a:pPr>
            <a:r>
              <a:rPr lang="nl-NL" sz="2800" dirty="0">
                <a:latin typeface="+mn-lt"/>
                <a:ea typeface="Times New Roman" panose="02020603050405020304" pitchFamily="18" charset="0"/>
                <a:cs typeface="Times New Roman" panose="02020603050405020304" pitchFamily="18" charset="0"/>
              </a:rPr>
              <a:t>God openbaart Zichzelf</a:t>
            </a:r>
            <a:endParaRPr lang="nl-NL" sz="2800" dirty="0">
              <a:effectLst/>
              <a:latin typeface="+mn-lt"/>
              <a:ea typeface="Calibri" panose="020F0502020204030204" pitchFamily="34" charset="0"/>
              <a:cs typeface="Times New Roman" panose="02020603050405020304" pitchFamily="18" charset="0"/>
            </a:endParaRPr>
          </a:p>
          <a:p>
            <a:pPr marL="342900" lvl="0" indent="-342900" algn="l">
              <a:lnSpc>
                <a:spcPct val="200000"/>
              </a:lnSpc>
              <a:spcAft>
                <a:spcPts val="800"/>
              </a:spcAft>
              <a:buFont typeface="Symbol" panose="05050102010706020507" pitchFamily="18" charset="2"/>
              <a:buChar char=""/>
            </a:pPr>
            <a:endParaRPr lang="nl-NL" sz="1600" dirty="0">
              <a:effectLst/>
              <a:latin typeface="+mn-lt"/>
              <a:ea typeface="Times New Roman" panose="02020603050405020304" pitchFamily="18" charset="0"/>
              <a:cs typeface="Times New Roman" panose="02020603050405020304" pitchFamily="18" charset="0"/>
            </a:endParaRPr>
          </a:p>
          <a:p>
            <a:pPr lvl="0">
              <a:lnSpc>
                <a:spcPct val="200000"/>
              </a:lnSpc>
              <a:spcAft>
                <a:spcPts val="800"/>
              </a:spcAft>
            </a:pPr>
            <a:endParaRPr lang="nl-NL" sz="2000" u="sng" dirty="0">
              <a:effectLst/>
              <a:latin typeface="+mn-lt"/>
              <a:ea typeface="Times New Roman" panose="02020603050405020304" pitchFamily="18" charset="0"/>
              <a:cs typeface="Times New Roman" panose="02020603050405020304" pitchFamily="18" charset="0"/>
            </a:endParaRPr>
          </a:p>
          <a:p>
            <a:pPr marL="342900" lvl="0" indent="-342900" algn="l">
              <a:lnSpc>
                <a:spcPct val="200000"/>
              </a:lnSpc>
              <a:spcAft>
                <a:spcPts val="800"/>
              </a:spcAft>
              <a:buFont typeface="Symbol" panose="05050102010706020507" pitchFamily="18" charset="2"/>
              <a:buChar char=""/>
            </a:pPr>
            <a:endParaRPr lang="nl-NL" sz="1600" dirty="0">
              <a:effectLst/>
              <a:latin typeface="+mn-lt"/>
              <a:ea typeface="Calibri" panose="020F0502020204030204" pitchFamily="34" charset="0"/>
              <a:cs typeface="Times New Roman" panose="02020603050405020304" pitchFamily="18" charset="0"/>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
        <p:nvSpPr>
          <p:cNvPr id="2" name="Tekstvak 1">
            <a:extLst>
              <a:ext uri="{FF2B5EF4-FFF2-40B4-BE49-F238E27FC236}">
                <a16:creationId xmlns:a16="http://schemas.microsoft.com/office/drawing/2014/main" id="{F8DD7BD7-4B2D-4E49-B71A-A926854F6BD9}"/>
              </a:ext>
            </a:extLst>
          </p:cNvPr>
          <p:cNvSpPr txBox="1"/>
          <p:nvPr/>
        </p:nvSpPr>
        <p:spPr>
          <a:xfrm>
            <a:off x="7424737" y="2169191"/>
            <a:ext cx="4300537" cy="1046440"/>
          </a:xfrm>
          <a:prstGeom prst="rect">
            <a:avLst/>
          </a:prstGeom>
          <a:noFill/>
          <a:ln w="12700">
            <a:solidFill>
              <a:schemeClr val="accent1">
                <a:lumMod val="20000"/>
                <a:lumOff val="80000"/>
              </a:schemeClr>
            </a:solidFill>
          </a:ln>
        </p:spPr>
        <p:txBody>
          <a:bodyPr wrap="square" rtlCol="0">
            <a:spAutoFit/>
          </a:bodyPr>
          <a:lstStyle/>
          <a:p>
            <a:pPr lvl="0"/>
            <a:r>
              <a:rPr lang="nl-NL" sz="1600" i="1" dirty="0">
                <a:effectLst/>
                <a:ea typeface="Times New Roman" panose="02020603050405020304" pitchFamily="18" charset="0"/>
              </a:rPr>
              <a:t>en niemand weet Wie de Zoon is dan de Vader, en Wie de Vader is dan de Zoon, en hij aan wie de Zoon het wil openbaren (Luk 10:22).</a:t>
            </a:r>
            <a:endParaRPr lang="nl-NL" sz="1600" i="1" dirty="0"/>
          </a:p>
          <a:p>
            <a:pPr algn="r"/>
            <a:endParaRPr lang="nl-NL" sz="1400" i="1" dirty="0"/>
          </a:p>
        </p:txBody>
      </p:sp>
      <p:sp>
        <p:nvSpPr>
          <p:cNvPr id="3" name="Tekstvak 2">
            <a:extLst>
              <a:ext uri="{FF2B5EF4-FFF2-40B4-BE49-F238E27FC236}">
                <a16:creationId xmlns:a16="http://schemas.microsoft.com/office/drawing/2014/main" id="{566B0241-7A08-4575-A583-7F24B9523487}"/>
              </a:ext>
            </a:extLst>
          </p:cNvPr>
          <p:cNvSpPr txBox="1"/>
          <p:nvPr/>
        </p:nvSpPr>
        <p:spPr>
          <a:xfrm>
            <a:off x="0" y="112644"/>
            <a:ext cx="12192000" cy="584775"/>
          </a:xfrm>
          <a:prstGeom prst="rect">
            <a:avLst/>
          </a:prstGeom>
          <a:noFill/>
        </p:spPr>
        <p:txBody>
          <a:bodyPr wrap="square" rtlCol="0">
            <a:spAutoFit/>
          </a:bodyPr>
          <a:lstStyle/>
          <a:p>
            <a:pPr algn="ctr"/>
            <a:r>
              <a:rPr lang="nl-NL" sz="3200" u="sng" dirty="0">
                <a:latin typeface="+mn-lt"/>
              </a:rPr>
              <a:t>Hoe openbaart Zich</a:t>
            </a:r>
            <a:endParaRPr lang="nl-NL" sz="3200" dirty="0"/>
          </a:p>
        </p:txBody>
      </p:sp>
    </p:spTree>
    <p:extLst>
      <p:ext uri="{BB962C8B-B14F-4D97-AF65-F5344CB8AC3E}">
        <p14:creationId xmlns:p14="http://schemas.microsoft.com/office/powerpoint/2010/main" val="2574222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descr="https://scontent-ams3-1.xx.fbcdn.net/v/t1.0-9/13232903_1061066877276055_366034349890880382_n.jpg?oh=6fded320f163883400c670616f3179a3&amp;oe=585BBB0F"/>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02036" y="5748130"/>
            <a:ext cx="3044190" cy="997226"/>
          </a:xfrm>
          <a:prstGeom prst="rect">
            <a:avLst/>
          </a:prstGeom>
          <a:noFill/>
          <a:ln>
            <a:noFill/>
          </a:ln>
        </p:spPr>
      </p:pic>
      <p:sp>
        <p:nvSpPr>
          <p:cNvPr id="9" name="Titel 1"/>
          <p:cNvSpPr txBox="1">
            <a:spLocks/>
          </p:cNvSpPr>
          <p:nvPr/>
        </p:nvSpPr>
        <p:spPr>
          <a:xfrm>
            <a:off x="0" y="0"/>
            <a:ext cx="12192000" cy="657225"/>
          </a:xfrm>
          <a:prstGeom prst="rect">
            <a:avLst/>
          </a:prstGeom>
          <a:gradFill>
            <a:gsLst>
              <a:gs pos="0">
                <a:srgbClr val="AFD1CF"/>
              </a:gs>
              <a:gs pos="100000">
                <a:schemeClr val="bg1"/>
              </a:gs>
            </a:gsLst>
            <a:lin ang="5400000" scaled="0"/>
          </a:gradFill>
          <a:ln>
            <a:noFill/>
          </a:ln>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50000"/>
              </a:lnSpc>
            </a:pPr>
            <a:endParaRPr lang="nl-NL" sz="1800" dirty="0">
              <a:latin typeface="+mn-lt"/>
            </a:endParaRPr>
          </a:p>
          <a:p>
            <a:pPr algn="l">
              <a:lnSpc>
                <a:spcPct val="150000"/>
              </a:lnSpc>
            </a:pPr>
            <a:endParaRPr lang="nl-NL" sz="18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
        <p:nvSpPr>
          <p:cNvPr id="3" name="Tekstvak 2">
            <a:extLst>
              <a:ext uri="{FF2B5EF4-FFF2-40B4-BE49-F238E27FC236}">
                <a16:creationId xmlns:a16="http://schemas.microsoft.com/office/drawing/2014/main" id="{566B0241-7A08-4575-A583-7F24B9523487}"/>
              </a:ext>
            </a:extLst>
          </p:cNvPr>
          <p:cNvSpPr txBox="1"/>
          <p:nvPr/>
        </p:nvSpPr>
        <p:spPr>
          <a:xfrm>
            <a:off x="0" y="112644"/>
            <a:ext cx="12192000" cy="584775"/>
          </a:xfrm>
          <a:prstGeom prst="rect">
            <a:avLst/>
          </a:prstGeom>
          <a:noFill/>
        </p:spPr>
        <p:txBody>
          <a:bodyPr wrap="square" rtlCol="0">
            <a:spAutoFit/>
          </a:bodyPr>
          <a:lstStyle/>
          <a:p>
            <a:pPr algn="ctr"/>
            <a:r>
              <a:rPr lang="nl-NL" sz="3200" u="sng" dirty="0">
                <a:latin typeface="+mn-lt"/>
              </a:rPr>
              <a:t>Hoe openbaart Zich</a:t>
            </a:r>
            <a:endParaRPr lang="nl-NL" sz="3200" dirty="0"/>
          </a:p>
        </p:txBody>
      </p:sp>
      <p:sp>
        <p:nvSpPr>
          <p:cNvPr id="4" name="Titel 1">
            <a:extLst>
              <a:ext uri="{FF2B5EF4-FFF2-40B4-BE49-F238E27FC236}">
                <a16:creationId xmlns:a16="http://schemas.microsoft.com/office/drawing/2014/main" id="{92655732-07C8-4977-955E-D5A0C8A60D86}"/>
              </a:ext>
            </a:extLst>
          </p:cNvPr>
          <p:cNvSpPr txBox="1">
            <a:spLocks/>
          </p:cNvSpPr>
          <p:nvPr/>
        </p:nvSpPr>
        <p:spPr>
          <a:xfrm>
            <a:off x="0" y="1104900"/>
            <a:ext cx="6096000" cy="4583964"/>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lvl="0">
              <a:lnSpc>
                <a:spcPct val="200000"/>
              </a:lnSpc>
            </a:pPr>
            <a:endParaRPr lang="nl-NL" sz="1800" dirty="0">
              <a:latin typeface="+mn-lt"/>
              <a:ea typeface="Times New Roman" panose="02020603050405020304" pitchFamily="18" charset="0"/>
              <a:cs typeface="Times New Roman" panose="02020603050405020304" pitchFamily="18" charset="0"/>
            </a:endParaRPr>
          </a:p>
          <a:p>
            <a:pPr lvl="0">
              <a:lnSpc>
                <a:spcPct val="200000"/>
              </a:lnSpc>
            </a:pPr>
            <a:endParaRPr lang="nl-NL" sz="1800" dirty="0">
              <a:latin typeface="+mn-lt"/>
              <a:ea typeface="Times New Roman" panose="02020603050405020304" pitchFamily="18" charset="0"/>
              <a:cs typeface="Times New Roman" panose="02020603050405020304" pitchFamily="18" charset="0"/>
            </a:endParaRPr>
          </a:p>
          <a:p>
            <a:pPr lvl="0">
              <a:lnSpc>
                <a:spcPct val="200000"/>
              </a:lnSpc>
            </a:pPr>
            <a:r>
              <a:rPr lang="nl-NL" sz="1800" dirty="0">
                <a:latin typeface="+mn-lt"/>
                <a:ea typeface="Times New Roman" panose="02020603050405020304" pitchFamily="18" charset="0"/>
                <a:cs typeface="Times New Roman" panose="02020603050405020304" pitchFamily="18" charset="0"/>
              </a:rPr>
              <a:t>God openbaart Zich in de Bijbel</a:t>
            </a:r>
          </a:p>
          <a:p>
            <a:pPr marL="342900" lvl="0" indent="-342900" algn="l">
              <a:lnSpc>
                <a:spcPct val="200000"/>
              </a:lnSpc>
              <a:spcAft>
                <a:spcPts val="800"/>
              </a:spcAft>
              <a:buFont typeface="Symbol" panose="05050102010706020507" pitchFamily="18" charset="2"/>
              <a:buChar char=""/>
            </a:pPr>
            <a:endParaRPr lang="nl-NL" sz="1600" dirty="0">
              <a:effectLst/>
              <a:latin typeface="+mn-lt"/>
              <a:ea typeface="Times New Roman" panose="02020603050405020304" pitchFamily="18" charset="0"/>
              <a:cs typeface="Times New Roman" panose="02020603050405020304" pitchFamily="18" charset="0"/>
            </a:endParaRPr>
          </a:p>
          <a:p>
            <a:pPr marL="342900" lvl="0" indent="-342900" algn="l">
              <a:lnSpc>
                <a:spcPct val="200000"/>
              </a:lnSpc>
              <a:spcAft>
                <a:spcPts val="800"/>
              </a:spcAft>
              <a:buFont typeface="Symbol" panose="05050102010706020507" pitchFamily="18" charset="2"/>
              <a:buChar char=""/>
            </a:pPr>
            <a:endParaRPr lang="nl-NL" sz="1600" dirty="0">
              <a:effectLst/>
              <a:latin typeface="+mn-lt"/>
              <a:ea typeface="Calibri" panose="020F0502020204030204" pitchFamily="34" charset="0"/>
              <a:cs typeface="Times New Roman" panose="02020603050405020304" pitchFamily="18" charset="0"/>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
        <p:nvSpPr>
          <p:cNvPr id="6" name="Titel 1">
            <a:extLst>
              <a:ext uri="{FF2B5EF4-FFF2-40B4-BE49-F238E27FC236}">
                <a16:creationId xmlns:a16="http://schemas.microsoft.com/office/drawing/2014/main" id="{08D351E8-66DB-4AE5-A011-EDB8646CF80C}"/>
              </a:ext>
            </a:extLst>
          </p:cNvPr>
          <p:cNvSpPr txBox="1">
            <a:spLocks/>
          </p:cNvSpPr>
          <p:nvPr/>
        </p:nvSpPr>
        <p:spPr>
          <a:xfrm>
            <a:off x="6096000" y="1104900"/>
            <a:ext cx="6096000" cy="4583964"/>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lvl="0">
              <a:lnSpc>
                <a:spcPct val="200000"/>
              </a:lnSpc>
            </a:pPr>
            <a:endParaRPr lang="nl-NL" sz="1800" dirty="0">
              <a:effectLst/>
              <a:latin typeface="+mn-lt"/>
              <a:ea typeface="Calibri" panose="020F0502020204030204" pitchFamily="34" charset="0"/>
              <a:cs typeface="Times New Roman" panose="02020603050405020304" pitchFamily="18" charset="0"/>
            </a:endParaRPr>
          </a:p>
          <a:p>
            <a:pPr lvl="0">
              <a:lnSpc>
                <a:spcPct val="200000"/>
              </a:lnSpc>
            </a:pPr>
            <a:endParaRPr lang="nl-NL" sz="1800" dirty="0">
              <a:latin typeface="+mn-lt"/>
              <a:ea typeface="Calibri" panose="020F0502020204030204" pitchFamily="34" charset="0"/>
              <a:cs typeface="Times New Roman" panose="02020603050405020304" pitchFamily="18" charset="0"/>
            </a:endParaRPr>
          </a:p>
          <a:p>
            <a:pPr lvl="0">
              <a:lnSpc>
                <a:spcPct val="200000"/>
              </a:lnSpc>
            </a:pPr>
            <a:r>
              <a:rPr lang="nl-NL" sz="1800" dirty="0">
                <a:effectLst/>
                <a:latin typeface="+mn-lt"/>
                <a:ea typeface="Calibri" panose="020F0502020204030204" pitchFamily="34" charset="0"/>
                <a:cs typeface="Times New Roman" panose="02020603050405020304" pitchFamily="18" charset="0"/>
              </a:rPr>
              <a:t>God openbaart Zich in Zijn Zoon</a:t>
            </a:r>
          </a:p>
          <a:p>
            <a:pPr marL="342900" lvl="0" indent="-342900" algn="l">
              <a:lnSpc>
                <a:spcPct val="200000"/>
              </a:lnSpc>
              <a:spcAft>
                <a:spcPts val="800"/>
              </a:spcAft>
              <a:buFont typeface="Symbol" panose="05050102010706020507" pitchFamily="18" charset="2"/>
              <a:buChar char=""/>
            </a:pPr>
            <a:endParaRPr lang="nl-NL" sz="1600" dirty="0">
              <a:effectLst/>
              <a:latin typeface="+mn-lt"/>
              <a:ea typeface="Times New Roman" panose="02020603050405020304" pitchFamily="18" charset="0"/>
              <a:cs typeface="Times New Roman" panose="02020603050405020304" pitchFamily="18" charset="0"/>
            </a:endParaRPr>
          </a:p>
          <a:p>
            <a:pPr marL="342900" lvl="0" indent="-342900" algn="l">
              <a:lnSpc>
                <a:spcPct val="200000"/>
              </a:lnSpc>
              <a:spcAft>
                <a:spcPts val="800"/>
              </a:spcAft>
              <a:buFont typeface="Symbol" panose="05050102010706020507" pitchFamily="18" charset="2"/>
              <a:buChar char=""/>
            </a:pPr>
            <a:endParaRPr lang="nl-NL" sz="1600" dirty="0">
              <a:effectLst/>
              <a:latin typeface="+mn-lt"/>
              <a:ea typeface="Calibri" panose="020F0502020204030204" pitchFamily="34" charset="0"/>
              <a:cs typeface="Times New Roman" panose="02020603050405020304" pitchFamily="18" charset="0"/>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Tree>
    <p:extLst>
      <p:ext uri="{BB962C8B-B14F-4D97-AF65-F5344CB8AC3E}">
        <p14:creationId xmlns:p14="http://schemas.microsoft.com/office/powerpoint/2010/main" val="21792955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descr="https://scontent-ams3-1.xx.fbcdn.net/v/t1.0-9/13232903_1061066877276055_366034349890880382_n.jpg?oh=6fded320f163883400c670616f3179a3&amp;oe=585BBB0F"/>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02036" y="5748130"/>
            <a:ext cx="3044190" cy="997226"/>
          </a:xfrm>
          <a:prstGeom prst="rect">
            <a:avLst/>
          </a:prstGeom>
          <a:noFill/>
          <a:ln>
            <a:noFill/>
          </a:ln>
        </p:spPr>
      </p:pic>
      <p:sp>
        <p:nvSpPr>
          <p:cNvPr id="9" name="Titel 1"/>
          <p:cNvSpPr txBox="1">
            <a:spLocks/>
          </p:cNvSpPr>
          <p:nvPr/>
        </p:nvSpPr>
        <p:spPr>
          <a:xfrm>
            <a:off x="0" y="0"/>
            <a:ext cx="12192000" cy="657225"/>
          </a:xfrm>
          <a:prstGeom prst="rect">
            <a:avLst/>
          </a:prstGeom>
          <a:gradFill>
            <a:gsLst>
              <a:gs pos="0">
                <a:srgbClr val="AFD1CF"/>
              </a:gs>
              <a:gs pos="100000">
                <a:schemeClr val="bg1"/>
              </a:gs>
            </a:gsLst>
            <a:lin ang="5400000" scaled="0"/>
          </a:gradFill>
          <a:ln>
            <a:noFill/>
          </a:ln>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50000"/>
              </a:lnSpc>
            </a:pPr>
            <a:endParaRPr lang="nl-NL" sz="1800" dirty="0">
              <a:latin typeface="+mn-lt"/>
            </a:endParaRPr>
          </a:p>
          <a:p>
            <a:pPr algn="l">
              <a:lnSpc>
                <a:spcPct val="150000"/>
              </a:lnSpc>
            </a:pPr>
            <a:endParaRPr lang="nl-NL" sz="18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
        <p:nvSpPr>
          <p:cNvPr id="10" name="Titel 1"/>
          <p:cNvSpPr txBox="1">
            <a:spLocks/>
          </p:cNvSpPr>
          <p:nvPr/>
        </p:nvSpPr>
        <p:spPr>
          <a:xfrm>
            <a:off x="0" y="1104900"/>
            <a:ext cx="12192000" cy="4583964"/>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342900" lvl="0" indent="-342900" algn="l">
              <a:lnSpc>
                <a:spcPct val="200000"/>
              </a:lnSpc>
              <a:buFont typeface="Symbol" panose="05050102010706020507" pitchFamily="18" charset="2"/>
              <a:buChar char=""/>
            </a:pPr>
            <a:endParaRPr lang="nl-NL" sz="1600" dirty="0">
              <a:latin typeface="+mn-lt"/>
              <a:ea typeface="Times New Roman" panose="02020603050405020304" pitchFamily="18" charset="0"/>
              <a:cs typeface="Times New Roman" panose="02020603050405020304" pitchFamily="18" charset="0"/>
            </a:endParaRPr>
          </a:p>
          <a:p>
            <a:pPr marL="342900" lvl="0" indent="-342900" algn="l">
              <a:lnSpc>
                <a:spcPct val="200000"/>
              </a:lnSpc>
              <a:buFont typeface="Symbol" panose="05050102010706020507" pitchFamily="18" charset="2"/>
              <a:buChar char=""/>
            </a:pPr>
            <a:r>
              <a:rPr lang="nl-NL" sz="1600" dirty="0">
                <a:latin typeface="+mn-lt"/>
                <a:ea typeface="Times New Roman" panose="02020603050405020304" pitchFamily="18" charset="0"/>
                <a:cs typeface="Times New Roman" panose="02020603050405020304" pitchFamily="18" charset="0"/>
              </a:rPr>
              <a:t>God bestaat in Zichzelf</a:t>
            </a:r>
            <a:endParaRPr lang="nl-NL" sz="1600" dirty="0">
              <a:effectLst/>
              <a:latin typeface="+mn-lt"/>
              <a:ea typeface="Calibri" panose="020F0502020204030204" pitchFamily="34" charset="0"/>
              <a:cs typeface="Times New Roman" panose="02020603050405020304" pitchFamily="18" charset="0"/>
            </a:endParaRPr>
          </a:p>
          <a:p>
            <a:pPr marL="342900" lvl="0" indent="-342900" algn="l">
              <a:lnSpc>
                <a:spcPct val="200000"/>
              </a:lnSpc>
              <a:buFont typeface="Symbol" panose="05050102010706020507" pitchFamily="18" charset="2"/>
              <a:buChar char=""/>
            </a:pPr>
            <a:endParaRPr lang="nl-NL" sz="1600" dirty="0">
              <a:effectLst/>
              <a:latin typeface="+mn-lt"/>
              <a:ea typeface="Times New Roman" panose="02020603050405020304" pitchFamily="18" charset="0"/>
              <a:cs typeface="Times New Roman" panose="02020603050405020304" pitchFamily="18" charset="0"/>
            </a:endParaRPr>
          </a:p>
          <a:p>
            <a:pPr marL="800100" lvl="1" indent="-342900">
              <a:lnSpc>
                <a:spcPct val="200000"/>
              </a:lnSpc>
              <a:buFont typeface="Symbol" panose="05050102010706020507" pitchFamily="18" charset="2"/>
              <a:buChar char=""/>
            </a:pPr>
            <a:endParaRPr lang="nl-NL" sz="100" dirty="0">
              <a:effectLst/>
              <a:latin typeface="+mn-lt"/>
              <a:ea typeface="Calibri" panose="020F0502020204030204" pitchFamily="34" charset="0"/>
              <a:cs typeface="Times New Roman" panose="02020603050405020304" pitchFamily="18" charset="0"/>
            </a:endParaRPr>
          </a:p>
          <a:p>
            <a:pPr marL="342900" lvl="0" indent="-342900" algn="l">
              <a:lnSpc>
                <a:spcPct val="200000"/>
              </a:lnSpc>
              <a:buFont typeface="Symbol" panose="05050102010706020507" pitchFamily="18" charset="2"/>
              <a:buChar char=""/>
            </a:pPr>
            <a:endParaRPr lang="nl-NL" sz="1600" dirty="0">
              <a:effectLst/>
              <a:latin typeface="+mn-lt"/>
              <a:ea typeface="Calibri" panose="020F0502020204030204" pitchFamily="34" charset="0"/>
              <a:cs typeface="Times New Roman" panose="02020603050405020304" pitchFamily="18" charset="0"/>
            </a:endParaRPr>
          </a:p>
          <a:p>
            <a:pPr lvl="0" algn="l">
              <a:lnSpc>
                <a:spcPct val="200000"/>
              </a:lnSpc>
            </a:pPr>
            <a:endParaRPr lang="nl-NL" sz="1600" dirty="0">
              <a:latin typeface="+mn-lt"/>
              <a:ea typeface="Times New Roman" panose="02020603050405020304" pitchFamily="18" charset="0"/>
              <a:cs typeface="Times New Roman" panose="02020603050405020304" pitchFamily="18" charset="0"/>
            </a:endParaRPr>
          </a:p>
          <a:p>
            <a:pPr lvl="0">
              <a:lnSpc>
                <a:spcPct val="200000"/>
              </a:lnSpc>
            </a:pPr>
            <a:endParaRPr lang="nl-NL" sz="1600" dirty="0">
              <a:latin typeface="+mn-lt"/>
              <a:ea typeface="Times New Roman" panose="02020603050405020304" pitchFamily="18" charset="0"/>
              <a:cs typeface="Times New Roman" panose="02020603050405020304" pitchFamily="18" charset="0"/>
            </a:endParaRPr>
          </a:p>
          <a:p>
            <a:pPr lvl="0">
              <a:lnSpc>
                <a:spcPct val="200000"/>
              </a:lnSpc>
            </a:pPr>
            <a:endParaRPr lang="nl-NL" sz="1600" dirty="0">
              <a:latin typeface="+mn-lt"/>
              <a:ea typeface="Times New Roman" panose="02020603050405020304" pitchFamily="18" charset="0"/>
              <a:cs typeface="Times New Roman" panose="02020603050405020304" pitchFamily="18" charset="0"/>
            </a:endParaRPr>
          </a:p>
          <a:p>
            <a:pPr lvl="0">
              <a:lnSpc>
                <a:spcPct val="200000"/>
              </a:lnSpc>
            </a:pPr>
            <a:endParaRPr lang="nl-NL" sz="1600" dirty="0">
              <a:latin typeface="+mn-lt"/>
              <a:ea typeface="Times New Roman" panose="02020603050405020304" pitchFamily="18" charset="0"/>
              <a:cs typeface="Times New Roman" panose="02020603050405020304" pitchFamily="18" charset="0"/>
            </a:endParaRPr>
          </a:p>
          <a:p>
            <a:pPr lvl="0">
              <a:lnSpc>
                <a:spcPct val="200000"/>
              </a:lnSpc>
            </a:pPr>
            <a:endParaRPr lang="nl-NL" sz="1600" dirty="0">
              <a:latin typeface="+mn-lt"/>
              <a:ea typeface="Times New Roman" panose="02020603050405020304" pitchFamily="18" charset="0"/>
              <a:cs typeface="Times New Roman" panose="02020603050405020304" pitchFamily="18" charset="0"/>
            </a:endParaRPr>
          </a:p>
          <a:p>
            <a:pPr marL="342900" lvl="0" indent="-342900" algn="l">
              <a:lnSpc>
                <a:spcPct val="200000"/>
              </a:lnSpc>
              <a:spcAft>
                <a:spcPts val="800"/>
              </a:spcAft>
              <a:buFont typeface="Symbol" panose="05050102010706020507" pitchFamily="18" charset="2"/>
              <a:buChar char=""/>
            </a:pPr>
            <a:endParaRPr lang="nl-NL" sz="1600" dirty="0">
              <a:effectLst/>
              <a:latin typeface="+mn-lt"/>
              <a:ea typeface="Times New Roman" panose="02020603050405020304" pitchFamily="18" charset="0"/>
              <a:cs typeface="Times New Roman" panose="02020603050405020304" pitchFamily="18" charset="0"/>
            </a:endParaRPr>
          </a:p>
          <a:p>
            <a:pPr lvl="0">
              <a:lnSpc>
                <a:spcPct val="200000"/>
              </a:lnSpc>
              <a:spcAft>
                <a:spcPts val="800"/>
              </a:spcAft>
            </a:pPr>
            <a:endParaRPr lang="nl-NL" sz="2000" u="sng" dirty="0">
              <a:effectLst/>
              <a:latin typeface="+mn-lt"/>
              <a:ea typeface="Times New Roman" panose="02020603050405020304" pitchFamily="18" charset="0"/>
              <a:cs typeface="Times New Roman" panose="02020603050405020304" pitchFamily="18" charset="0"/>
            </a:endParaRPr>
          </a:p>
          <a:p>
            <a:pPr marL="342900" lvl="0" indent="-342900" algn="l">
              <a:lnSpc>
                <a:spcPct val="200000"/>
              </a:lnSpc>
              <a:spcAft>
                <a:spcPts val="800"/>
              </a:spcAft>
              <a:buFont typeface="Symbol" panose="05050102010706020507" pitchFamily="18" charset="2"/>
              <a:buChar char=""/>
            </a:pPr>
            <a:endParaRPr lang="nl-NL" sz="1600" dirty="0">
              <a:effectLst/>
              <a:latin typeface="+mn-lt"/>
              <a:ea typeface="Calibri" panose="020F0502020204030204" pitchFamily="34" charset="0"/>
              <a:cs typeface="Times New Roman" panose="02020603050405020304" pitchFamily="18" charset="0"/>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
        <p:nvSpPr>
          <p:cNvPr id="3" name="Tekstvak 2">
            <a:extLst>
              <a:ext uri="{FF2B5EF4-FFF2-40B4-BE49-F238E27FC236}">
                <a16:creationId xmlns:a16="http://schemas.microsoft.com/office/drawing/2014/main" id="{566B0241-7A08-4575-A583-7F24B9523487}"/>
              </a:ext>
            </a:extLst>
          </p:cNvPr>
          <p:cNvSpPr txBox="1"/>
          <p:nvPr/>
        </p:nvSpPr>
        <p:spPr>
          <a:xfrm>
            <a:off x="0" y="112644"/>
            <a:ext cx="12192000" cy="584775"/>
          </a:xfrm>
          <a:prstGeom prst="rect">
            <a:avLst/>
          </a:prstGeom>
          <a:noFill/>
        </p:spPr>
        <p:txBody>
          <a:bodyPr wrap="square" rtlCol="0">
            <a:spAutoFit/>
          </a:bodyPr>
          <a:lstStyle/>
          <a:p>
            <a:pPr algn="ctr"/>
            <a:r>
              <a:rPr lang="nl-NL" sz="3200" u="sng" dirty="0">
                <a:latin typeface="+mn-lt"/>
              </a:rPr>
              <a:t>God openbaart Zich in de Bijbel</a:t>
            </a:r>
            <a:endParaRPr lang="nl-NL" sz="3200" dirty="0"/>
          </a:p>
        </p:txBody>
      </p:sp>
      <p:sp>
        <p:nvSpPr>
          <p:cNvPr id="6" name="Tekstvak 5">
            <a:extLst>
              <a:ext uri="{FF2B5EF4-FFF2-40B4-BE49-F238E27FC236}">
                <a16:creationId xmlns:a16="http://schemas.microsoft.com/office/drawing/2014/main" id="{7445751E-5517-4902-8B53-5F22B1EBE62B}"/>
              </a:ext>
            </a:extLst>
          </p:cNvPr>
          <p:cNvSpPr txBox="1"/>
          <p:nvPr/>
        </p:nvSpPr>
        <p:spPr>
          <a:xfrm>
            <a:off x="7311615" y="1763838"/>
            <a:ext cx="4300537" cy="800219"/>
          </a:xfrm>
          <a:prstGeom prst="rect">
            <a:avLst/>
          </a:prstGeom>
          <a:noFill/>
          <a:ln w="12700">
            <a:solidFill>
              <a:schemeClr val="accent1">
                <a:lumMod val="20000"/>
                <a:lumOff val="80000"/>
              </a:schemeClr>
            </a:solidFill>
          </a:ln>
        </p:spPr>
        <p:txBody>
          <a:bodyPr wrap="square" rtlCol="0">
            <a:spAutoFit/>
          </a:bodyPr>
          <a:lstStyle/>
          <a:p>
            <a:pPr lvl="0"/>
            <a:r>
              <a:rPr lang="nl-NL" sz="1600" i="1" dirty="0"/>
              <a:t>En God zei: Laat er licht zijn! En er was licht (Gen. 1:3)</a:t>
            </a:r>
          </a:p>
          <a:p>
            <a:pPr algn="r"/>
            <a:endParaRPr lang="nl-NL" sz="1400" i="1" dirty="0"/>
          </a:p>
        </p:txBody>
      </p:sp>
    </p:spTree>
    <p:extLst>
      <p:ext uri="{BB962C8B-B14F-4D97-AF65-F5344CB8AC3E}">
        <p14:creationId xmlns:p14="http://schemas.microsoft.com/office/powerpoint/2010/main" val="42661718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descr="https://scontent-ams3-1.xx.fbcdn.net/v/t1.0-9/13232903_1061066877276055_366034349890880382_n.jpg?oh=6fded320f163883400c670616f3179a3&amp;oe=585BBB0F"/>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02036" y="5748130"/>
            <a:ext cx="3044190" cy="997226"/>
          </a:xfrm>
          <a:prstGeom prst="rect">
            <a:avLst/>
          </a:prstGeom>
          <a:noFill/>
          <a:ln>
            <a:noFill/>
          </a:ln>
        </p:spPr>
      </p:pic>
      <p:sp>
        <p:nvSpPr>
          <p:cNvPr id="9" name="Titel 1"/>
          <p:cNvSpPr txBox="1">
            <a:spLocks/>
          </p:cNvSpPr>
          <p:nvPr/>
        </p:nvSpPr>
        <p:spPr>
          <a:xfrm>
            <a:off x="0" y="0"/>
            <a:ext cx="12192000" cy="657225"/>
          </a:xfrm>
          <a:prstGeom prst="rect">
            <a:avLst/>
          </a:prstGeom>
          <a:gradFill>
            <a:gsLst>
              <a:gs pos="0">
                <a:srgbClr val="AFD1CF"/>
              </a:gs>
              <a:gs pos="100000">
                <a:schemeClr val="bg1"/>
              </a:gs>
            </a:gsLst>
            <a:lin ang="5400000" scaled="0"/>
          </a:gradFill>
          <a:ln>
            <a:noFill/>
          </a:ln>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50000"/>
              </a:lnSpc>
            </a:pPr>
            <a:endParaRPr lang="nl-NL" sz="1800" dirty="0">
              <a:latin typeface="+mn-lt"/>
            </a:endParaRPr>
          </a:p>
          <a:p>
            <a:pPr algn="l">
              <a:lnSpc>
                <a:spcPct val="150000"/>
              </a:lnSpc>
            </a:pPr>
            <a:endParaRPr lang="nl-NL" sz="18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
        <p:nvSpPr>
          <p:cNvPr id="10" name="Titel 1"/>
          <p:cNvSpPr txBox="1">
            <a:spLocks/>
          </p:cNvSpPr>
          <p:nvPr/>
        </p:nvSpPr>
        <p:spPr>
          <a:xfrm>
            <a:off x="0" y="1104900"/>
            <a:ext cx="12192000" cy="4583964"/>
          </a:xfrm>
          <a:prstGeom prst="rect">
            <a:avLst/>
          </a:prstGeom>
        </p:spPr>
        <p:txBody>
          <a:bodyPr vert="horz" lIns="91440" tIns="45720" rIns="91440" bIns="45720" rtlCol="0" anchor="t">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342900" lvl="0" indent="-342900" algn="l">
              <a:lnSpc>
                <a:spcPct val="200000"/>
              </a:lnSpc>
              <a:buFont typeface="Symbol" panose="05050102010706020507" pitchFamily="18" charset="2"/>
              <a:buChar char=""/>
            </a:pPr>
            <a:endParaRPr lang="nl-NL" sz="1600" dirty="0">
              <a:latin typeface="+mn-lt"/>
              <a:ea typeface="Times New Roman" panose="02020603050405020304" pitchFamily="18" charset="0"/>
              <a:cs typeface="Times New Roman" panose="02020603050405020304" pitchFamily="18" charset="0"/>
            </a:endParaRPr>
          </a:p>
          <a:p>
            <a:pPr marL="342900" lvl="0" indent="-342900" algn="l">
              <a:lnSpc>
                <a:spcPct val="200000"/>
              </a:lnSpc>
              <a:buFont typeface="Symbol" panose="05050102010706020507" pitchFamily="18" charset="2"/>
              <a:buChar char=""/>
            </a:pPr>
            <a:r>
              <a:rPr lang="nl-NL" sz="1600" dirty="0">
                <a:latin typeface="+mn-lt"/>
                <a:ea typeface="Times New Roman" panose="02020603050405020304" pitchFamily="18" charset="0"/>
                <a:cs typeface="Times New Roman" panose="02020603050405020304" pitchFamily="18" charset="0"/>
              </a:rPr>
              <a:t>God bestaat in Zichzelf</a:t>
            </a:r>
            <a:endParaRPr lang="nl-NL" sz="1600" dirty="0">
              <a:effectLst/>
              <a:latin typeface="+mn-lt"/>
              <a:ea typeface="Calibri" panose="020F0502020204030204" pitchFamily="34" charset="0"/>
              <a:cs typeface="Times New Roman" panose="02020603050405020304" pitchFamily="18" charset="0"/>
            </a:endParaRPr>
          </a:p>
          <a:p>
            <a:pPr marL="342900" lvl="0" indent="-342900" algn="l">
              <a:lnSpc>
                <a:spcPct val="200000"/>
              </a:lnSpc>
              <a:buFont typeface="Symbol" panose="05050102010706020507" pitchFamily="18" charset="2"/>
              <a:buChar char=""/>
            </a:pPr>
            <a:endParaRPr lang="nl-NL" sz="1600" dirty="0">
              <a:effectLst/>
              <a:latin typeface="+mn-lt"/>
              <a:ea typeface="Times New Roman" panose="02020603050405020304" pitchFamily="18" charset="0"/>
              <a:cs typeface="Times New Roman" panose="02020603050405020304" pitchFamily="18" charset="0"/>
            </a:endParaRPr>
          </a:p>
          <a:p>
            <a:pPr marL="800100" lvl="1" indent="-342900">
              <a:lnSpc>
                <a:spcPct val="200000"/>
              </a:lnSpc>
              <a:buFont typeface="Symbol" panose="05050102010706020507" pitchFamily="18" charset="2"/>
              <a:buChar char=""/>
            </a:pPr>
            <a:endParaRPr lang="nl-NL" sz="100" dirty="0">
              <a:effectLst/>
              <a:latin typeface="+mn-lt"/>
              <a:ea typeface="Calibri" panose="020F0502020204030204" pitchFamily="34" charset="0"/>
              <a:cs typeface="Times New Roman" panose="02020603050405020304" pitchFamily="18" charset="0"/>
            </a:endParaRPr>
          </a:p>
          <a:p>
            <a:pPr marL="342900" lvl="0" indent="-342900" algn="l">
              <a:lnSpc>
                <a:spcPct val="200000"/>
              </a:lnSpc>
              <a:buFont typeface="Symbol" panose="05050102010706020507" pitchFamily="18" charset="2"/>
              <a:buChar char=""/>
            </a:pPr>
            <a:endParaRPr lang="nl-NL" sz="1600" dirty="0">
              <a:effectLst/>
              <a:latin typeface="+mn-lt"/>
              <a:ea typeface="Calibri" panose="020F0502020204030204" pitchFamily="34" charset="0"/>
              <a:cs typeface="Times New Roman" panose="02020603050405020304" pitchFamily="18" charset="0"/>
            </a:endParaRPr>
          </a:p>
          <a:p>
            <a:pPr lvl="0" algn="l">
              <a:lnSpc>
                <a:spcPct val="200000"/>
              </a:lnSpc>
            </a:pPr>
            <a:endParaRPr lang="nl-NL" sz="1600" dirty="0">
              <a:latin typeface="+mn-lt"/>
              <a:ea typeface="Times New Roman" panose="02020603050405020304" pitchFamily="18" charset="0"/>
              <a:cs typeface="Times New Roman" panose="02020603050405020304" pitchFamily="18" charset="0"/>
            </a:endParaRPr>
          </a:p>
          <a:p>
            <a:pPr lvl="0">
              <a:lnSpc>
                <a:spcPct val="200000"/>
              </a:lnSpc>
            </a:pPr>
            <a:endParaRPr lang="nl-NL" sz="1600" dirty="0">
              <a:latin typeface="+mn-lt"/>
              <a:ea typeface="Times New Roman" panose="02020603050405020304" pitchFamily="18" charset="0"/>
              <a:cs typeface="Times New Roman" panose="02020603050405020304" pitchFamily="18" charset="0"/>
            </a:endParaRPr>
          </a:p>
          <a:p>
            <a:pPr lvl="0">
              <a:lnSpc>
                <a:spcPct val="200000"/>
              </a:lnSpc>
            </a:pPr>
            <a:endParaRPr lang="nl-NL" sz="1600" dirty="0">
              <a:latin typeface="+mn-lt"/>
              <a:ea typeface="Times New Roman" panose="02020603050405020304" pitchFamily="18" charset="0"/>
              <a:cs typeface="Times New Roman" panose="02020603050405020304" pitchFamily="18" charset="0"/>
            </a:endParaRPr>
          </a:p>
          <a:p>
            <a:pPr lvl="0">
              <a:lnSpc>
                <a:spcPct val="200000"/>
              </a:lnSpc>
            </a:pPr>
            <a:endParaRPr lang="nl-NL" sz="1600" dirty="0">
              <a:latin typeface="+mn-lt"/>
              <a:ea typeface="Times New Roman" panose="02020603050405020304" pitchFamily="18" charset="0"/>
              <a:cs typeface="Times New Roman" panose="02020603050405020304" pitchFamily="18" charset="0"/>
            </a:endParaRPr>
          </a:p>
          <a:p>
            <a:pPr lvl="0">
              <a:lnSpc>
                <a:spcPct val="200000"/>
              </a:lnSpc>
            </a:pPr>
            <a:endParaRPr lang="nl-NL" sz="1600" dirty="0">
              <a:latin typeface="+mn-lt"/>
              <a:ea typeface="Times New Roman" panose="02020603050405020304" pitchFamily="18" charset="0"/>
              <a:cs typeface="Times New Roman" panose="02020603050405020304" pitchFamily="18" charset="0"/>
            </a:endParaRPr>
          </a:p>
          <a:p>
            <a:pPr marL="342900" lvl="0" indent="-342900" algn="l">
              <a:lnSpc>
                <a:spcPct val="200000"/>
              </a:lnSpc>
              <a:spcAft>
                <a:spcPts val="800"/>
              </a:spcAft>
              <a:buFont typeface="Symbol" panose="05050102010706020507" pitchFamily="18" charset="2"/>
              <a:buChar char=""/>
            </a:pPr>
            <a:endParaRPr lang="nl-NL" sz="1600" dirty="0">
              <a:effectLst/>
              <a:latin typeface="+mn-lt"/>
              <a:ea typeface="Times New Roman" panose="02020603050405020304" pitchFamily="18" charset="0"/>
              <a:cs typeface="Times New Roman" panose="02020603050405020304" pitchFamily="18" charset="0"/>
            </a:endParaRPr>
          </a:p>
          <a:p>
            <a:pPr lvl="0">
              <a:lnSpc>
                <a:spcPct val="200000"/>
              </a:lnSpc>
              <a:spcAft>
                <a:spcPts val="800"/>
              </a:spcAft>
            </a:pPr>
            <a:endParaRPr lang="nl-NL" sz="2000" u="sng" dirty="0">
              <a:effectLst/>
              <a:latin typeface="+mn-lt"/>
              <a:ea typeface="Times New Roman" panose="02020603050405020304" pitchFamily="18" charset="0"/>
              <a:cs typeface="Times New Roman" panose="02020603050405020304" pitchFamily="18" charset="0"/>
            </a:endParaRPr>
          </a:p>
          <a:p>
            <a:pPr marL="342900" lvl="0" indent="-342900" algn="l">
              <a:lnSpc>
                <a:spcPct val="200000"/>
              </a:lnSpc>
              <a:spcAft>
                <a:spcPts val="800"/>
              </a:spcAft>
              <a:buFont typeface="Symbol" panose="05050102010706020507" pitchFamily="18" charset="2"/>
              <a:buChar char=""/>
            </a:pPr>
            <a:endParaRPr lang="nl-NL" sz="1600" dirty="0">
              <a:effectLst/>
              <a:latin typeface="+mn-lt"/>
              <a:ea typeface="Calibri" panose="020F0502020204030204" pitchFamily="34" charset="0"/>
              <a:cs typeface="Times New Roman" panose="02020603050405020304" pitchFamily="18" charset="0"/>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marL="342900" lvl="0" indent="-342900" algn="l">
              <a:buFont typeface="Arial" panose="020B0604020202020204" pitchFamily="34" charset="0"/>
              <a:buChar char="•"/>
            </a:pPr>
            <a:endParaRPr lang="nl-NL" sz="2400" dirty="0">
              <a:latin typeface="+mn-lt"/>
            </a:endParaRPr>
          </a:p>
          <a:p>
            <a:pPr algn="l">
              <a:lnSpc>
                <a:spcPct val="150000"/>
              </a:lnSpc>
            </a:pPr>
            <a:endParaRPr lang="nl-NL" sz="2400" dirty="0">
              <a:latin typeface="+mn-lt"/>
            </a:endParaRPr>
          </a:p>
          <a:p>
            <a:pPr algn="l">
              <a:lnSpc>
                <a:spcPct val="150000"/>
              </a:lnSpc>
            </a:pPr>
            <a:endParaRPr lang="nl-NL" sz="2400" dirty="0">
              <a:latin typeface="+mn-lt"/>
            </a:endParaRPr>
          </a:p>
        </p:txBody>
      </p:sp>
      <p:sp>
        <p:nvSpPr>
          <p:cNvPr id="3" name="Tekstvak 2">
            <a:extLst>
              <a:ext uri="{FF2B5EF4-FFF2-40B4-BE49-F238E27FC236}">
                <a16:creationId xmlns:a16="http://schemas.microsoft.com/office/drawing/2014/main" id="{566B0241-7A08-4575-A583-7F24B9523487}"/>
              </a:ext>
            </a:extLst>
          </p:cNvPr>
          <p:cNvSpPr txBox="1"/>
          <p:nvPr/>
        </p:nvSpPr>
        <p:spPr>
          <a:xfrm>
            <a:off x="0" y="112644"/>
            <a:ext cx="12192000" cy="584775"/>
          </a:xfrm>
          <a:prstGeom prst="rect">
            <a:avLst/>
          </a:prstGeom>
          <a:noFill/>
        </p:spPr>
        <p:txBody>
          <a:bodyPr wrap="square" rtlCol="0">
            <a:spAutoFit/>
          </a:bodyPr>
          <a:lstStyle/>
          <a:p>
            <a:pPr algn="ctr"/>
            <a:r>
              <a:rPr lang="nl-NL" sz="3200" u="sng" dirty="0">
                <a:latin typeface="+mn-lt"/>
              </a:rPr>
              <a:t>God openbaart Zich in de Bijbel</a:t>
            </a:r>
            <a:endParaRPr lang="nl-NL" sz="3200" dirty="0"/>
          </a:p>
        </p:txBody>
      </p:sp>
      <p:sp>
        <p:nvSpPr>
          <p:cNvPr id="6" name="Tekstvak 5">
            <a:extLst>
              <a:ext uri="{FF2B5EF4-FFF2-40B4-BE49-F238E27FC236}">
                <a16:creationId xmlns:a16="http://schemas.microsoft.com/office/drawing/2014/main" id="{7445751E-5517-4902-8B53-5F22B1EBE62B}"/>
              </a:ext>
            </a:extLst>
          </p:cNvPr>
          <p:cNvSpPr txBox="1"/>
          <p:nvPr/>
        </p:nvSpPr>
        <p:spPr>
          <a:xfrm>
            <a:off x="7311615" y="1763838"/>
            <a:ext cx="4300537" cy="800219"/>
          </a:xfrm>
          <a:prstGeom prst="rect">
            <a:avLst/>
          </a:prstGeom>
          <a:noFill/>
          <a:ln w="12700">
            <a:solidFill>
              <a:schemeClr val="accent1">
                <a:lumMod val="20000"/>
                <a:lumOff val="80000"/>
              </a:schemeClr>
            </a:solidFill>
          </a:ln>
        </p:spPr>
        <p:txBody>
          <a:bodyPr wrap="square" rtlCol="0">
            <a:spAutoFit/>
          </a:bodyPr>
          <a:lstStyle/>
          <a:p>
            <a:pPr lvl="0"/>
            <a:r>
              <a:rPr lang="nl-NL" sz="1600" i="1" dirty="0"/>
              <a:t>En God zei: Laat er licht zijn! En er was licht (Gen. 1:3)</a:t>
            </a:r>
          </a:p>
          <a:p>
            <a:pPr algn="r"/>
            <a:endParaRPr lang="nl-NL" sz="1400" i="1" dirty="0"/>
          </a:p>
        </p:txBody>
      </p:sp>
      <p:sp>
        <p:nvSpPr>
          <p:cNvPr id="7" name="Tekstvak 6">
            <a:extLst>
              <a:ext uri="{FF2B5EF4-FFF2-40B4-BE49-F238E27FC236}">
                <a16:creationId xmlns:a16="http://schemas.microsoft.com/office/drawing/2014/main" id="{9BAC2995-EF30-45C4-A44B-73858F864544}"/>
              </a:ext>
            </a:extLst>
          </p:cNvPr>
          <p:cNvSpPr txBox="1"/>
          <p:nvPr/>
        </p:nvSpPr>
        <p:spPr>
          <a:xfrm>
            <a:off x="7311614" y="2822885"/>
            <a:ext cx="4300537" cy="1046440"/>
          </a:xfrm>
          <a:prstGeom prst="rect">
            <a:avLst/>
          </a:prstGeom>
          <a:noFill/>
          <a:ln w="12700">
            <a:solidFill>
              <a:schemeClr val="accent1">
                <a:lumMod val="20000"/>
                <a:lumOff val="80000"/>
              </a:schemeClr>
            </a:solidFill>
          </a:ln>
        </p:spPr>
        <p:txBody>
          <a:bodyPr wrap="square" rtlCol="0">
            <a:spAutoFit/>
          </a:bodyPr>
          <a:lstStyle/>
          <a:p>
            <a:pPr lvl="0"/>
            <a:r>
              <a:rPr lang="nl-NL" sz="1600" i="1" dirty="0"/>
              <a:t>Want zoals de Vader het leven heeft in Zichzelf, zo heeft Hij ook de Zoon gegeven het leven te hebben in Zichzelf (Joh. 5:26)</a:t>
            </a:r>
          </a:p>
          <a:p>
            <a:pPr algn="r"/>
            <a:endParaRPr lang="nl-NL" sz="1400" i="1" dirty="0"/>
          </a:p>
        </p:txBody>
      </p:sp>
    </p:spTree>
    <p:extLst>
      <p:ext uri="{BB962C8B-B14F-4D97-AF65-F5344CB8AC3E}">
        <p14:creationId xmlns:p14="http://schemas.microsoft.com/office/powerpoint/2010/main" val="3982180250"/>
      </p:ext>
    </p:extLst>
  </p:cSld>
  <p:clrMapOvr>
    <a:masterClrMapping/>
  </p:clrMapOvr>
  <p:timing>
    <p:tnLst>
      <p:par>
        <p:cTn id="1" dur="indefinite" restart="never" nodeType="tmRoot"/>
      </p:par>
    </p:tnLst>
  </p:timing>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A26EB2A1D2AD640AB5F0B313D8E34C2" ma:contentTypeVersion="13" ma:contentTypeDescription="Create a new document." ma:contentTypeScope="" ma:versionID="68b6e8dd8c5269229e0f977868580c6e">
  <xsd:schema xmlns:xsd="http://www.w3.org/2001/XMLSchema" xmlns:xs="http://www.w3.org/2001/XMLSchema" xmlns:p="http://schemas.microsoft.com/office/2006/metadata/properties" xmlns:ns3="dd9fe3c4-034d-4c85-97e7-7bcc32cd5c7a" xmlns:ns4="ba1aae54-c431-49b2-a75b-877fb50993f7" targetNamespace="http://schemas.microsoft.com/office/2006/metadata/properties" ma:root="true" ma:fieldsID="7d69f7f6fcaa99dc9c00b265ee8ec457" ns3:_="" ns4:_="">
    <xsd:import namespace="dd9fe3c4-034d-4c85-97e7-7bcc32cd5c7a"/>
    <xsd:import namespace="ba1aae54-c431-49b2-a75b-877fb50993f7"/>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Location"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d9fe3c4-034d-4c85-97e7-7bcc32cd5c7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a1aae54-c431-49b2-a75b-877fb50993f7"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EB3161D-FFCC-4D6C-ACA3-A9C0BF7878A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d9fe3c4-034d-4c85-97e7-7bcc32cd5c7a"/>
    <ds:schemaRef ds:uri="ba1aae54-c431-49b2-a75b-877fb50993f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E13C634-C1A5-4523-908B-9440713C8CC8}">
  <ds:schemaRefs>
    <ds:schemaRef ds:uri="http://schemas.microsoft.com/sharepoint/v3/contenttype/forms"/>
  </ds:schemaRefs>
</ds:datastoreItem>
</file>

<file path=customXml/itemProps3.xml><?xml version="1.0" encoding="utf-8"?>
<ds:datastoreItem xmlns:ds="http://schemas.openxmlformats.org/officeDocument/2006/customXml" ds:itemID="{4C5DCDF3-9BF2-4FB8-91B8-7C130A17C7AE}">
  <ds:schemaRefs>
    <ds:schemaRef ds:uri="http://schemas.microsoft.com/office/2006/documentManagement/types"/>
    <ds:schemaRef ds:uri="http://purl.org/dc/terms/"/>
    <ds:schemaRef ds:uri="http://schemas.microsoft.com/office/2006/metadata/properties"/>
    <ds:schemaRef ds:uri="http://schemas.openxmlformats.org/package/2006/metadata/core-properties"/>
    <ds:schemaRef ds:uri="http://www.w3.org/XML/1998/namespace"/>
    <ds:schemaRef ds:uri="http://purl.org/dc/dcmitype/"/>
    <ds:schemaRef ds:uri="http://schemas.microsoft.com/office/infopath/2007/PartnerControls"/>
    <ds:schemaRef ds:uri="dd9fe3c4-034d-4c85-97e7-7bcc32cd5c7a"/>
    <ds:schemaRef ds:uri="ba1aae54-c431-49b2-a75b-877fb50993f7"/>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3707</TotalTime>
  <Words>2477</Words>
  <Application>Microsoft Office PowerPoint</Application>
  <PresentationFormat>Breedbeeld</PresentationFormat>
  <Paragraphs>561</Paragraphs>
  <Slides>31</Slides>
  <Notes>31</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31</vt:i4>
      </vt:variant>
    </vt:vector>
  </HeadingPairs>
  <TitlesOfParts>
    <vt:vector size="37" baseType="lpstr">
      <vt:lpstr>Arial</vt:lpstr>
      <vt:lpstr>Calibri</vt:lpstr>
      <vt:lpstr>Calibri Light</vt:lpstr>
      <vt:lpstr>Symbol</vt:lpstr>
      <vt:lpstr>Times New Roman</vt:lpstr>
      <vt:lpstr>Kantoorthema</vt:lpstr>
      <vt:lpstr>      God leren kennen  </vt:lpstr>
      <vt:lpstr>    De wijze roeme niet in zijn wijsheid, en de sterkte roeme niet op zijn kracht en de rijke roeme niet in zijn rijkdom, maar wie roemen wil, roeme hierin dat hij verstand heeft en mij kent (Jer. 9:23)</vt:lpstr>
      <vt:lpstr>PowerPoint-presentatie</vt:lpstr>
      <vt:lpstr>    Je kunt veel kennis over God bezitten, zonder kennis van God</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dc:title>
  <dc:creator>Annemarie de Koning</dc:creator>
  <cp:lastModifiedBy>Stefan de Koning</cp:lastModifiedBy>
  <cp:revision>139</cp:revision>
  <cp:lastPrinted>2020-09-04T07:51:44Z</cp:lastPrinted>
  <dcterms:created xsi:type="dcterms:W3CDTF">2016-08-21T19:27:33Z</dcterms:created>
  <dcterms:modified xsi:type="dcterms:W3CDTF">2020-09-05T14:53:27Z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0x0101002A26EB2A1D2AD640AB5F0B313D8E34C2</vt:lpwstr>
  </property>
</Properties>
</file>